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5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422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  <a:lnTo>
                  <a:pt x="12192000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solidFill>
            <a:srgbClr val="0027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0"/>
                </a:moveTo>
                <a:lnTo>
                  <a:pt x="12192000" y="0"/>
                </a:lnTo>
              </a:path>
              <a:path w="12192000" h="457200">
                <a:moveTo>
                  <a:pt x="12192000" y="457200"/>
                </a:moveTo>
                <a:lnTo>
                  <a:pt x="0" y="457200"/>
                </a:lnTo>
                <a:lnTo>
                  <a:pt x="0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169" y="142747"/>
            <a:ext cx="11609660" cy="1628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686" y="1274063"/>
            <a:ext cx="11898627" cy="3610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6939" y="6506971"/>
            <a:ext cx="1520189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212258" y="6506971"/>
            <a:ext cx="2061845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15045" y="6510019"/>
            <a:ext cx="1574800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CB05"/>
                </a:solidFill>
                <a:latin typeface="Calibri"/>
                <a:cs typeface="Calibri"/>
              </a:defRPr>
            </a:lvl1pPr>
          </a:lstStyle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‹#›</a:t>
            </a:fld>
            <a:endParaRPr spc="-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17.jp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9.jp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17.jp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9.jp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17.jp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9.jp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2199" y="2666492"/>
            <a:ext cx="7988934" cy="1667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62505">
              <a:lnSpc>
                <a:spcPts val="6500"/>
              </a:lnSpc>
            </a:pPr>
            <a:r>
              <a:rPr sz="6000" b="0" spc="-35" dirty="0">
                <a:latin typeface="Calibri Light"/>
                <a:cs typeface="Calibri Light"/>
              </a:rPr>
              <a:t>L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</a:t>
            </a:r>
            <a:r>
              <a:rPr sz="6000" b="0" spc="-20" dirty="0">
                <a:latin typeface="Calibri Light"/>
                <a:cs typeface="Calibri Light"/>
              </a:rPr>
              <a:t>t</a:t>
            </a:r>
            <a:r>
              <a:rPr sz="6000" b="0" spc="-40" dirty="0">
                <a:latin typeface="Calibri Light"/>
                <a:cs typeface="Calibri Light"/>
              </a:rPr>
              <a:t>u</a:t>
            </a:r>
            <a:r>
              <a:rPr sz="6000" b="0" spc="-120" dirty="0">
                <a:latin typeface="Calibri Light"/>
                <a:cs typeface="Calibri Light"/>
              </a:rPr>
              <a:t>r</a:t>
            </a:r>
            <a:r>
              <a:rPr sz="6000" b="0" dirty="0">
                <a:latin typeface="Calibri Light"/>
                <a:cs typeface="Calibri Light"/>
              </a:rPr>
              <a:t>e </a:t>
            </a:r>
            <a:r>
              <a:rPr sz="6000" b="0" spc="-40" dirty="0">
                <a:latin typeface="Calibri Light"/>
                <a:cs typeface="Calibri Light"/>
              </a:rPr>
              <a:t>1</a:t>
            </a:r>
            <a:r>
              <a:rPr lang="en-US" altLang="zh-TW" sz="6000" b="0" spc="-40" dirty="0">
                <a:latin typeface="Calibri Light"/>
                <a:cs typeface="Calibri Light"/>
              </a:rPr>
              <a:t>7</a:t>
            </a:r>
            <a:r>
              <a:rPr sz="6000" b="0" spc="-20" dirty="0">
                <a:latin typeface="Calibri Light"/>
                <a:cs typeface="Calibri Light"/>
              </a:rPr>
              <a:t>:</a:t>
            </a:r>
            <a:r>
              <a:rPr sz="6000" b="0" spc="-15" dirty="0">
                <a:latin typeface="Calibri Light"/>
                <a:cs typeface="Calibri Light"/>
              </a:rPr>
              <a:t> </a:t>
            </a:r>
            <a:r>
              <a:rPr sz="6000" b="0" spc="-45" dirty="0">
                <a:latin typeface="Calibri Light"/>
                <a:cs typeface="Calibri Light"/>
              </a:rPr>
              <a:t>D</a:t>
            </a:r>
            <a:r>
              <a:rPr sz="6000" b="0" spc="-35" dirty="0">
                <a:latin typeface="Calibri Light"/>
                <a:cs typeface="Calibri Light"/>
              </a:rPr>
              <a:t>e</a:t>
            </a:r>
            <a:r>
              <a:rPr sz="6000" b="0" spc="-80" dirty="0">
                <a:latin typeface="Calibri Light"/>
                <a:cs typeface="Calibri Light"/>
              </a:rPr>
              <a:t>t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5" dirty="0">
                <a:latin typeface="Calibri Light"/>
                <a:cs typeface="Calibri Light"/>
              </a:rPr>
              <a:t>c</a:t>
            </a:r>
            <a:r>
              <a:rPr sz="6000" b="0" spc="-20" dirty="0">
                <a:latin typeface="Calibri Light"/>
                <a:cs typeface="Calibri Light"/>
              </a:rPr>
              <a:t>ti</a:t>
            </a:r>
            <a:r>
              <a:rPr sz="6000" b="0" spc="-5" dirty="0">
                <a:latin typeface="Calibri Light"/>
                <a:cs typeface="Calibri Light"/>
              </a:rPr>
              <a:t>o</a:t>
            </a:r>
            <a:r>
              <a:rPr sz="6000" b="0" spc="-35" dirty="0">
                <a:latin typeface="Calibri Light"/>
                <a:cs typeface="Calibri Light"/>
              </a:rPr>
              <a:t>n</a:t>
            </a:r>
            <a:r>
              <a:rPr sz="6000" b="0" dirty="0">
                <a:latin typeface="Calibri Light"/>
                <a:cs typeface="Calibri Light"/>
              </a:rPr>
              <a:t> +</a:t>
            </a:r>
            <a:r>
              <a:rPr sz="6000" b="0" spc="5" dirty="0">
                <a:latin typeface="Calibri Light"/>
                <a:cs typeface="Calibri Light"/>
              </a:rPr>
              <a:t> </a:t>
            </a:r>
            <a:r>
              <a:rPr sz="6000" b="0" spc="-35" dirty="0">
                <a:latin typeface="Calibri Light"/>
                <a:cs typeface="Calibri Light"/>
              </a:rPr>
              <a:t>S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30" dirty="0">
                <a:latin typeface="Calibri Light"/>
                <a:cs typeface="Calibri Light"/>
              </a:rPr>
              <a:t>g</a:t>
            </a:r>
            <a:r>
              <a:rPr sz="6000" b="0" dirty="0">
                <a:latin typeface="Calibri Light"/>
                <a:cs typeface="Calibri Light"/>
              </a:rPr>
              <a:t>m</a:t>
            </a:r>
            <a:r>
              <a:rPr sz="6000" b="0" spc="-5" dirty="0">
                <a:latin typeface="Calibri Light"/>
                <a:cs typeface="Calibri Light"/>
              </a:rPr>
              <a:t>e</a:t>
            </a:r>
            <a:r>
              <a:rPr sz="6000" b="0" spc="-100" dirty="0">
                <a:latin typeface="Calibri Light"/>
                <a:cs typeface="Calibri Light"/>
              </a:rPr>
              <a:t>n</a:t>
            </a:r>
            <a:r>
              <a:rPr sz="6000" b="0" spc="-105" dirty="0">
                <a:latin typeface="Calibri Light"/>
                <a:cs typeface="Calibri Light"/>
              </a:rPr>
              <a:t>t</a:t>
            </a:r>
            <a:r>
              <a:rPr sz="6000" b="0" spc="-90" dirty="0">
                <a:latin typeface="Calibri Light"/>
                <a:cs typeface="Calibri Light"/>
              </a:rPr>
              <a:t>a</a:t>
            </a:r>
            <a:r>
              <a:rPr sz="6000" b="0" spc="-20" dirty="0">
                <a:latin typeface="Calibri Light"/>
                <a:cs typeface="Calibri Light"/>
              </a:rPr>
              <a:t>ti</a:t>
            </a:r>
            <a:r>
              <a:rPr sz="6000" b="0" spc="-5" dirty="0">
                <a:latin typeface="Calibri Light"/>
                <a:cs typeface="Calibri Light"/>
              </a:rPr>
              <a:t>o</a:t>
            </a:r>
            <a:r>
              <a:rPr sz="6000" b="0" spc="-35" dirty="0">
                <a:latin typeface="Calibri Light"/>
                <a:cs typeface="Calibri Light"/>
              </a:rPr>
              <a:t>n</a:t>
            </a:r>
            <a:endParaRPr sz="6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</a:t>
            </a:fld>
            <a:endParaRPr spc="-1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”S</a:t>
            </a:r>
            <a:r>
              <a:rPr sz="4000" spc="-5" dirty="0"/>
              <a:t>l</a:t>
            </a:r>
            <a:r>
              <a:rPr sz="4000" spc="-20" dirty="0"/>
              <a:t>o</a:t>
            </a:r>
            <a:r>
              <a:rPr sz="4000" spc="85" dirty="0"/>
              <a:t>w</a:t>
            </a:r>
            <a:r>
              <a:rPr sz="4000" dirty="0"/>
              <a:t>”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</a:t>
            </a:r>
            <a:r>
              <a:rPr sz="4000" dirty="0"/>
              <a:t>N</a:t>
            </a:r>
            <a:r>
              <a:rPr sz="4000" spc="-10" dirty="0"/>
              <a:t> </a:t>
            </a:r>
            <a:r>
              <a:rPr sz="4000" spc="-270" dirty="0"/>
              <a:t>T</a:t>
            </a:r>
            <a:r>
              <a:rPr sz="4000" spc="-85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76784" y="1591055"/>
            <a:ext cx="4620768" cy="346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4965" y="2745884"/>
            <a:ext cx="1261745" cy="2313305"/>
          </a:xfrm>
          <a:custGeom>
            <a:avLst/>
            <a:gdLst/>
            <a:ahLst/>
            <a:cxnLst/>
            <a:rect l="l" t="t" r="r" b="b"/>
            <a:pathLst>
              <a:path w="1261745" h="2313304">
                <a:moveTo>
                  <a:pt x="0" y="0"/>
                </a:moveTo>
                <a:lnTo>
                  <a:pt x="1261622" y="0"/>
                </a:lnTo>
                <a:lnTo>
                  <a:pt x="1261622" y="2313064"/>
                </a:lnTo>
                <a:lnTo>
                  <a:pt x="0" y="23130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98387" y="1136395"/>
            <a:ext cx="17602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04314" y="3192749"/>
            <a:ext cx="747395" cy="1662430"/>
          </a:xfrm>
          <a:custGeom>
            <a:avLst/>
            <a:gdLst/>
            <a:ahLst/>
            <a:cxnLst/>
            <a:rect l="l" t="t" r="r" b="b"/>
            <a:pathLst>
              <a:path w="747395" h="1662429">
                <a:moveTo>
                  <a:pt x="0" y="0"/>
                </a:moveTo>
                <a:lnTo>
                  <a:pt x="747089" y="0"/>
                </a:lnTo>
                <a:lnTo>
                  <a:pt x="747089" y="1662267"/>
                </a:lnTo>
                <a:lnTo>
                  <a:pt x="0" y="166226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2416" y="3031540"/>
            <a:ext cx="747395" cy="1410335"/>
          </a:xfrm>
          <a:custGeom>
            <a:avLst/>
            <a:gdLst/>
            <a:ahLst/>
            <a:cxnLst/>
            <a:rect l="l" t="t" r="r" b="b"/>
            <a:pathLst>
              <a:path w="747395" h="1410335">
                <a:moveTo>
                  <a:pt x="0" y="0"/>
                </a:moveTo>
                <a:lnTo>
                  <a:pt x="747089" y="0"/>
                </a:lnTo>
                <a:lnTo>
                  <a:pt x="747089" y="1409819"/>
                </a:lnTo>
                <a:lnTo>
                  <a:pt x="0" y="140981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5124" y="2872411"/>
            <a:ext cx="923925" cy="1662430"/>
          </a:xfrm>
          <a:custGeom>
            <a:avLst/>
            <a:gdLst/>
            <a:ahLst/>
            <a:cxnLst/>
            <a:rect l="l" t="t" r="r" b="b"/>
            <a:pathLst>
              <a:path w="923925" h="1662429">
                <a:moveTo>
                  <a:pt x="0" y="0"/>
                </a:moveTo>
                <a:lnTo>
                  <a:pt x="923691" y="0"/>
                </a:lnTo>
                <a:lnTo>
                  <a:pt x="923691" y="1662267"/>
                </a:lnTo>
                <a:lnTo>
                  <a:pt x="0" y="166226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4364" y="3026876"/>
            <a:ext cx="1042669" cy="1828164"/>
          </a:xfrm>
          <a:custGeom>
            <a:avLst/>
            <a:gdLst/>
            <a:ahLst/>
            <a:cxnLst/>
            <a:rect l="l" t="t" r="r" b="b"/>
            <a:pathLst>
              <a:path w="1042669" h="1828164">
                <a:moveTo>
                  <a:pt x="0" y="0"/>
                </a:moveTo>
                <a:lnTo>
                  <a:pt x="1042134" y="0"/>
                </a:lnTo>
                <a:lnTo>
                  <a:pt x="1042134" y="1828140"/>
                </a:lnTo>
                <a:lnTo>
                  <a:pt x="0" y="182814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3879" y="3284178"/>
            <a:ext cx="521334" cy="1419860"/>
          </a:xfrm>
          <a:custGeom>
            <a:avLst/>
            <a:gdLst/>
            <a:ahLst/>
            <a:cxnLst/>
            <a:rect l="l" t="t" r="r" b="b"/>
            <a:pathLst>
              <a:path w="521335" h="1419860">
                <a:moveTo>
                  <a:pt x="0" y="0"/>
                </a:moveTo>
                <a:lnTo>
                  <a:pt x="521245" y="0"/>
                </a:lnTo>
                <a:lnTo>
                  <a:pt x="521245" y="1419456"/>
                </a:lnTo>
                <a:lnTo>
                  <a:pt x="0" y="1419456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2411" y="3110712"/>
            <a:ext cx="824865" cy="789940"/>
          </a:xfrm>
          <a:custGeom>
            <a:avLst/>
            <a:gdLst/>
            <a:ahLst/>
            <a:cxnLst/>
            <a:rect l="l" t="t" r="r" b="b"/>
            <a:pathLst>
              <a:path w="824864" h="789939">
                <a:moveTo>
                  <a:pt x="0" y="0"/>
                </a:moveTo>
                <a:lnTo>
                  <a:pt x="824258" y="0"/>
                </a:lnTo>
                <a:lnTo>
                  <a:pt x="824258" y="789483"/>
                </a:lnTo>
                <a:lnTo>
                  <a:pt x="0" y="78948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9218" y="2639517"/>
            <a:ext cx="678815" cy="1261110"/>
          </a:xfrm>
          <a:custGeom>
            <a:avLst/>
            <a:gdLst/>
            <a:ahLst/>
            <a:cxnLst/>
            <a:rect l="l" t="t" r="r" b="b"/>
            <a:pathLst>
              <a:path w="678814" h="1261110">
                <a:moveTo>
                  <a:pt x="0" y="0"/>
                </a:moveTo>
                <a:lnTo>
                  <a:pt x="678224" y="0"/>
                </a:lnTo>
                <a:lnTo>
                  <a:pt x="678224" y="1260679"/>
                </a:lnTo>
                <a:lnTo>
                  <a:pt x="0" y="126067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94376" y="1237488"/>
            <a:ext cx="10088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3388" y="1207448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39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97423" y="3733800"/>
            <a:ext cx="1008888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67820" y="3703354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39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15711" y="2484120"/>
            <a:ext cx="1008888" cy="1008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86936" y="2455401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39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94376" y="4980432"/>
            <a:ext cx="1008888" cy="1008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63388" y="4951305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39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56111" y="2776219"/>
            <a:ext cx="2715260" cy="166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00"/>
              </a:lnSpc>
            </a:pP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80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nd 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5" dirty="0">
                <a:latin typeface="Calibri"/>
                <a:cs typeface="Calibri"/>
              </a:rPr>
              <a:t>g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22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0" dirty="0">
                <a:latin typeface="Calibri"/>
                <a:cs typeface="Calibri"/>
              </a:rPr>
              <a:t>22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9730" y="5165687"/>
            <a:ext cx="218694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149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60" dirty="0">
                <a:latin typeface="Calibri"/>
                <a:cs typeface="Calibri"/>
              </a:rPr>
              <a:t>o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730" y="5772177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610674" y="5160294"/>
            <a:ext cx="218694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5310">
              <a:lnSpc>
                <a:spcPct val="100000"/>
              </a:lnSpc>
            </a:pP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10674" y="5778622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10259" y="5832601"/>
            <a:ext cx="9861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ut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27382" y="5838697"/>
            <a:ext cx="11544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666552" y="6153403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10</a:t>
            </a:fld>
            <a:endParaRPr spc="-1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44499"/>
            <a:ext cx="45974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20" dirty="0">
                <a:latin typeface="Calibri Light"/>
                <a:cs typeface="Calibri Light"/>
              </a:rPr>
              <a:t>”S</a:t>
            </a:r>
            <a:r>
              <a:rPr sz="4000" b="0" spc="-5" dirty="0">
                <a:latin typeface="Calibri Light"/>
                <a:cs typeface="Calibri Light"/>
              </a:rPr>
              <a:t>l</a:t>
            </a:r>
            <a:r>
              <a:rPr sz="4000" b="0" spc="-20" dirty="0">
                <a:latin typeface="Calibri Light"/>
                <a:cs typeface="Calibri Light"/>
              </a:rPr>
              <a:t>o</a:t>
            </a:r>
            <a:r>
              <a:rPr sz="4000" b="0" spc="85" dirty="0">
                <a:latin typeface="Calibri Light"/>
                <a:cs typeface="Calibri Light"/>
              </a:rPr>
              <a:t>w</a:t>
            </a:r>
            <a:r>
              <a:rPr sz="4000" b="0" dirty="0">
                <a:latin typeface="Calibri Light"/>
                <a:cs typeface="Calibri Light"/>
              </a:rPr>
              <a:t>”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CN</a:t>
            </a:r>
            <a:r>
              <a:rPr sz="4000" b="0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70" dirty="0">
                <a:latin typeface="Calibri Light"/>
                <a:cs typeface="Calibri Light"/>
              </a:rPr>
              <a:t>T</a:t>
            </a: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ai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8387" y="1136395"/>
            <a:ext cx="17602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730" y="5165687"/>
            <a:ext cx="218694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149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60" dirty="0">
                <a:latin typeface="Calibri"/>
                <a:cs typeface="Calibri"/>
              </a:rPr>
              <a:t>o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730" y="5772177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10674" y="5160294"/>
            <a:ext cx="218694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5310">
              <a:lnSpc>
                <a:spcPct val="100000"/>
              </a:lnSpc>
            </a:pP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0674" y="5778622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4376" y="1237488"/>
            <a:ext cx="1008888" cy="1008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3388" y="1207448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39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7423" y="3733800"/>
            <a:ext cx="10088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67820" y="3703354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39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15711" y="2484120"/>
            <a:ext cx="1008888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6936" y="2455401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39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94376" y="4980432"/>
            <a:ext cx="1008888" cy="1008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3388" y="4951305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39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53200" y="1249680"/>
            <a:ext cx="2282952" cy="987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53200" y="2496311"/>
            <a:ext cx="2282952" cy="98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53200" y="3742944"/>
            <a:ext cx="2282952" cy="987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53200" y="4992623"/>
            <a:ext cx="2282952" cy="9875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026962" y="1310132"/>
            <a:ext cx="2088514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327896" y="883956"/>
            <a:ext cx="707350" cy="12851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53798" y="2295563"/>
            <a:ext cx="660944" cy="1162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59615" y="1772267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101601"/>
                </a:moveTo>
                <a:lnTo>
                  <a:pt x="603750" y="152400"/>
                </a:lnTo>
                <a:lnTo>
                  <a:pt x="705349" y="101601"/>
                </a:lnTo>
                <a:lnTo>
                  <a:pt x="603750" y="101601"/>
                </a:lnTo>
                <a:close/>
              </a:path>
              <a:path w="756284" h="152400">
                <a:moveTo>
                  <a:pt x="603750" y="50801"/>
                </a:moveTo>
                <a:lnTo>
                  <a:pt x="603750" y="101601"/>
                </a:lnTo>
                <a:lnTo>
                  <a:pt x="629150" y="101601"/>
                </a:lnTo>
                <a:lnTo>
                  <a:pt x="629150" y="50801"/>
                </a:lnTo>
                <a:lnTo>
                  <a:pt x="603750" y="50801"/>
                </a:lnTo>
                <a:close/>
              </a:path>
              <a:path w="756284" h="152400">
                <a:moveTo>
                  <a:pt x="603750" y="0"/>
                </a:moveTo>
                <a:lnTo>
                  <a:pt x="603750" y="50801"/>
                </a:lnTo>
                <a:lnTo>
                  <a:pt x="629150" y="50801"/>
                </a:lnTo>
                <a:lnTo>
                  <a:pt x="629150" y="101601"/>
                </a:lnTo>
                <a:lnTo>
                  <a:pt x="705352" y="101600"/>
                </a:lnTo>
                <a:lnTo>
                  <a:pt x="756150" y="76201"/>
                </a:lnTo>
                <a:lnTo>
                  <a:pt x="603750" y="0"/>
                </a:lnTo>
                <a:close/>
              </a:path>
              <a:path w="756284" h="152400">
                <a:moveTo>
                  <a:pt x="0" y="50800"/>
                </a:moveTo>
                <a:lnTo>
                  <a:pt x="0" y="101600"/>
                </a:lnTo>
                <a:lnTo>
                  <a:pt x="603750" y="101601"/>
                </a:lnTo>
                <a:lnTo>
                  <a:pt x="603750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9615" y="3041129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400"/>
                </a:lnTo>
                <a:lnTo>
                  <a:pt x="705350" y="101600"/>
                </a:lnTo>
                <a:lnTo>
                  <a:pt x="629150" y="101600"/>
                </a:lnTo>
                <a:lnTo>
                  <a:pt x="629150" y="50800"/>
                </a:lnTo>
                <a:lnTo>
                  <a:pt x="705350" y="50800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800"/>
                </a:moveTo>
                <a:lnTo>
                  <a:pt x="0" y="50800"/>
                </a:lnTo>
                <a:lnTo>
                  <a:pt x="0" y="101600"/>
                </a:lnTo>
                <a:lnTo>
                  <a:pt x="603750" y="101600"/>
                </a:lnTo>
                <a:lnTo>
                  <a:pt x="603750" y="50800"/>
                </a:lnTo>
                <a:close/>
              </a:path>
              <a:path w="756284" h="152400">
                <a:moveTo>
                  <a:pt x="705350" y="50800"/>
                </a:moveTo>
                <a:lnTo>
                  <a:pt x="629150" y="50800"/>
                </a:lnTo>
                <a:lnTo>
                  <a:pt x="629150" y="101600"/>
                </a:lnTo>
                <a:lnTo>
                  <a:pt x="705350" y="101600"/>
                </a:lnTo>
                <a:lnTo>
                  <a:pt x="756150" y="76200"/>
                </a:lnTo>
                <a:lnTo>
                  <a:pt x="70535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26962" y="2578100"/>
            <a:ext cx="2088514" cy="196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800"/>
              </a:lnSpc>
              <a:spcBef>
                <a:spcPts val="1415"/>
              </a:spcBef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59615" y="4309991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399"/>
                </a:lnTo>
                <a:lnTo>
                  <a:pt x="705350" y="101599"/>
                </a:lnTo>
                <a:lnTo>
                  <a:pt x="629150" y="101599"/>
                </a:lnTo>
                <a:lnTo>
                  <a:pt x="629150" y="50799"/>
                </a:lnTo>
                <a:lnTo>
                  <a:pt x="705350" y="50799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799"/>
                </a:moveTo>
                <a:lnTo>
                  <a:pt x="0" y="50799"/>
                </a:lnTo>
                <a:lnTo>
                  <a:pt x="0" y="101599"/>
                </a:lnTo>
                <a:lnTo>
                  <a:pt x="603750" y="101599"/>
                </a:lnTo>
                <a:lnTo>
                  <a:pt x="603750" y="50799"/>
                </a:lnTo>
                <a:close/>
              </a:path>
              <a:path w="756284" h="152400">
                <a:moveTo>
                  <a:pt x="705350" y="50799"/>
                </a:moveTo>
                <a:lnTo>
                  <a:pt x="629150" y="50799"/>
                </a:lnTo>
                <a:lnTo>
                  <a:pt x="629150" y="101599"/>
                </a:lnTo>
                <a:lnTo>
                  <a:pt x="705350" y="101599"/>
                </a:lnTo>
                <a:lnTo>
                  <a:pt x="756150" y="76199"/>
                </a:lnTo>
                <a:lnTo>
                  <a:pt x="70535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11139" y="3680129"/>
            <a:ext cx="540865" cy="11298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026962" y="5071364"/>
            <a:ext cx="306133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6784" y="1591055"/>
            <a:ext cx="4620768" cy="3468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94965" y="2745884"/>
            <a:ext cx="1261745" cy="2313305"/>
          </a:xfrm>
          <a:custGeom>
            <a:avLst/>
            <a:gdLst/>
            <a:ahLst/>
            <a:cxnLst/>
            <a:rect l="l" t="t" r="r" b="b"/>
            <a:pathLst>
              <a:path w="1261745" h="2313304">
                <a:moveTo>
                  <a:pt x="0" y="0"/>
                </a:moveTo>
                <a:lnTo>
                  <a:pt x="1261622" y="0"/>
                </a:lnTo>
                <a:lnTo>
                  <a:pt x="1261622" y="2313064"/>
                </a:lnTo>
                <a:lnTo>
                  <a:pt x="0" y="23130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04314" y="3192749"/>
            <a:ext cx="747395" cy="1662430"/>
          </a:xfrm>
          <a:custGeom>
            <a:avLst/>
            <a:gdLst/>
            <a:ahLst/>
            <a:cxnLst/>
            <a:rect l="l" t="t" r="r" b="b"/>
            <a:pathLst>
              <a:path w="747395" h="1662429">
                <a:moveTo>
                  <a:pt x="0" y="0"/>
                </a:moveTo>
                <a:lnTo>
                  <a:pt x="747089" y="0"/>
                </a:lnTo>
                <a:lnTo>
                  <a:pt x="747089" y="1662267"/>
                </a:lnTo>
                <a:lnTo>
                  <a:pt x="0" y="166226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2416" y="3031540"/>
            <a:ext cx="747395" cy="1410335"/>
          </a:xfrm>
          <a:custGeom>
            <a:avLst/>
            <a:gdLst/>
            <a:ahLst/>
            <a:cxnLst/>
            <a:rect l="l" t="t" r="r" b="b"/>
            <a:pathLst>
              <a:path w="747395" h="1410335">
                <a:moveTo>
                  <a:pt x="0" y="0"/>
                </a:moveTo>
                <a:lnTo>
                  <a:pt x="747089" y="0"/>
                </a:lnTo>
                <a:lnTo>
                  <a:pt x="747089" y="1409819"/>
                </a:lnTo>
                <a:lnTo>
                  <a:pt x="0" y="140981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5124" y="2872411"/>
            <a:ext cx="923925" cy="1662430"/>
          </a:xfrm>
          <a:custGeom>
            <a:avLst/>
            <a:gdLst/>
            <a:ahLst/>
            <a:cxnLst/>
            <a:rect l="l" t="t" r="r" b="b"/>
            <a:pathLst>
              <a:path w="923925" h="1662429">
                <a:moveTo>
                  <a:pt x="0" y="0"/>
                </a:moveTo>
                <a:lnTo>
                  <a:pt x="923691" y="0"/>
                </a:lnTo>
                <a:lnTo>
                  <a:pt x="923691" y="1662267"/>
                </a:lnTo>
                <a:lnTo>
                  <a:pt x="0" y="166226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4364" y="3026876"/>
            <a:ext cx="1042669" cy="1828164"/>
          </a:xfrm>
          <a:custGeom>
            <a:avLst/>
            <a:gdLst/>
            <a:ahLst/>
            <a:cxnLst/>
            <a:rect l="l" t="t" r="r" b="b"/>
            <a:pathLst>
              <a:path w="1042669" h="1828164">
                <a:moveTo>
                  <a:pt x="0" y="0"/>
                </a:moveTo>
                <a:lnTo>
                  <a:pt x="1042134" y="0"/>
                </a:lnTo>
                <a:lnTo>
                  <a:pt x="1042134" y="1828140"/>
                </a:lnTo>
                <a:lnTo>
                  <a:pt x="0" y="182814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13879" y="3284178"/>
            <a:ext cx="521334" cy="1419860"/>
          </a:xfrm>
          <a:custGeom>
            <a:avLst/>
            <a:gdLst/>
            <a:ahLst/>
            <a:cxnLst/>
            <a:rect l="l" t="t" r="r" b="b"/>
            <a:pathLst>
              <a:path w="521335" h="1419860">
                <a:moveTo>
                  <a:pt x="0" y="0"/>
                </a:moveTo>
                <a:lnTo>
                  <a:pt x="521245" y="0"/>
                </a:lnTo>
                <a:lnTo>
                  <a:pt x="521245" y="1419456"/>
                </a:lnTo>
                <a:lnTo>
                  <a:pt x="0" y="1419456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52411" y="3110712"/>
            <a:ext cx="824865" cy="789940"/>
          </a:xfrm>
          <a:custGeom>
            <a:avLst/>
            <a:gdLst/>
            <a:ahLst/>
            <a:cxnLst/>
            <a:rect l="l" t="t" r="r" b="b"/>
            <a:pathLst>
              <a:path w="824864" h="789939">
                <a:moveTo>
                  <a:pt x="0" y="0"/>
                </a:moveTo>
                <a:lnTo>
                  <a:pt x="824258" y="0"/>
                </a:lnTo>
                <a:lnTo>
                  <a:pt x="824258" y="789483"/>
                </a:lnTo>
                <a:lnTo>
                  <a:pt x="0" y="78948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9218" y="2639517"/>
            <a:ext cx="678815" cy="1261110"/>
          </a:xfrm>
          <a:custGeom>
            <a:avLst/>
            <a:gdLst/>
            <a:ahLst/>
            <a:cxnLst/>
            <a:rect l="l" t="t" r="r" b="b"/>
            <a:pathLst>
              <a:path w="678814" h="1261110">
                <a:moveTo>
                  <a:pt x="0" y="0"/>
                </a:moveTo>
                <a:lnTo>
                  <a:pt x="678224" y="0"/>
                </a:lnTo>
                <a:lnTo>
                  <a:pt x="678224" y="1260679"/>
                </a:lnTo>
                <a:lnTo>
                  <a:pt x="0" y="126067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535180" y="133603"/>
            <a:ext cx="4594225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 th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oug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C</a:t>
            </a:r>
            <a:r>
              <a:rPr sz="2000" spc="-20" dirty="0">
                <a:latin typeface="Calibri"/>
                <a:cs typeface="Calibri"/>
              </a:rPr>
              <a:t>NN</a:t>
            </a:r>
            <a:r>
              <a:rPr sz="2000" dirty="0">
                <a:latin typeface="Calibri"/>
                <a:cs typeface="Calibri"/>
              </a:rPr>
              <a:t>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f</a:t>
            </a:r>
            <a:r>
              <a:rPr sz="2000" spc="-25" dirty="0">
                <a:latin typeface="Calibri"/>
                <a:cs typeface="Calibri"/>
              </a:rPr>
              <a:t>f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;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5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ju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ck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0259" y="5832601"/>
            <a:ext cx="9861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ut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27382" y="5838697"/>
            <a:ext cx="11544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666552" y="6153403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11</a:t>
            </a:fld>
            <a:endParaRPr spc="-1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571" y="2440739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4">
                <a:moveTo>
                  <a:pt x="0" y="0"/>
                </a:moveTo>
                <a:lnTo>
                  <a:pt x="1093171" y="0"/>
                </a:lnTo>
                <a:lnTo>
                  <a:pt x="1093171" y="1100204"/>
                </a:lnTo>
                <a:lnTo>
                  <a:pt x="0" y="110020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69742" y="2345381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4">
                <a:moveTo>
                  <a:pt x="93611" y="0"/>
                </a:moveTo>
                <a:lnTo>
                  <a:pt x="0" y="95357"/>
                </a:lnTo>
                <a:lnTo>
                  <a:pt x="0" y="1195562"/>
                </a:lnTo>
                <a:lnTo>
                  <a:pt x="93611" y="1100204"/>
                </a:lnTo>
                <a:lnTo>
                  <a:pt x="936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6571" y="234538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1186783" y="0"/>
                </a:moveTo>
                <a:lnTo>
                  <a:pt x="93611" y="0"/>
                </a:lnTo>
                <a:lnTo>
                  <a:pt x="0" y="95357"/>
                </a:lnTo>
                <a:lnTo>
                  <a:pt x="1093171" y="95357"/>
                </a:lnTo>
                <a:lnTo>
                  <a:pt x="118678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76571" y="2345381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4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6571" y="234538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1670" y="3666520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4">
                <a:moveTo>
                  <a:pt x="0" y="0"/>
                </a:moveTo>
                <a:lnTo>
                  <a:pt x="1093171" y="0"/>
                </a:lnTo>
                <a:lnTo>
                  <a:pt x="1093171" y="1100203"/>
                </a:lnTo>
                <a:lnTo>
                  <a:pt x="0" y="110020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64842" y="3571161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4">
                <a:moveTo>
                  <a:pt x="93611" y="0"/>
                </a:moveTo>
                <a:lnTo>
                  <a:pt x="0" y="95359"/>
                </a:lnTo>
                <a:lnTo>
                  <a:pt x="0" y="1195562"/>
                </a:lnTo>
                <a:lnTo>
                  <a:pt x="93611" y="1100204"/>
                </a:lnTo>
                <a:lnTo>
                  <a:pt x="936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1670" y="357116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1186783" y="0"/>
                </a:moveTo>
                <a:lnTo>
                  <a:pt x="93611" y="0"/>
                </a:lnTo>
                <a:lnTo>
                  <a:pt x="0" y="95359"/>
                </a:lnTo>
                <a:lnTo>
                  <a:pt x="1093171" y="95359"/>
                </a:lnTo>
                <a:lnTo>
                  <a:pt x="118678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71670" y="3571161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4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71670" y="357116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64842" y="3666519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0"/>
                </a:moveTo>
                <a:lnTo>
                  <a:pt x="0" y="1100204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1817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71635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81454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1272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71670" y="4552991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71670" y="4339261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71670" y="4125528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71670" y="3911796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67543" y="4956445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4">
                <a:moveTo>
                  <a:pt x="0" y="0"/>
                </a:moveTo>
                <a:lnTo>
                  <a:pt x="1093171" y="0"/>
                </a:lnTo>
                <a:lnTo>
                  <a:pt x="1093171" y="1100204"/>
                </a:lnTo>
                <a:lnTo>
                  <a:pt x="0" y="110020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60714" y="4861087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4">
                <a:moveTo>
                  <a:pt x="93612" y="0"/>
                </a:moveTo>
                <a:lnTo>
                  <a:pt x="0" y="95357"/>
                </a:lnTo>
                <a:lnTo>
                  <a:pt x="0" y="1195562"/>
                </a:lnTo>
                <a:lnTo>
                  <a:pt x="93612" y="1100204"/>
                </a:lnTo>
                <a:lnTo>
                  <a:pt x="93612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67543" y="48610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1186784" y="0"/>
                </a:moveTo>
                <a:lnTo>
                  <a:pt x="93612" y="0"/>
                </a:lnTo>
                <a:lnTo>
                  <a:pt x="0" y="95357"/>
                </a:lnTo>
                <a:lnTo>
                  <a:pt x="1093171" y="95357"/>
                </a:lnTo>
                <a:lnTo>
                  <a:pt x="11867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7543" y="4861087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4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67543" y="48610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60715" y="4956446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0"/>
                </a:moveTo>
                <a:lnTo>
                  <a:pt x="0" y="1100204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57691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67509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77327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87145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67543" y="5842918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67543" y="5629186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67543" y="5415455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7543" y="5201723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6004" y="1170546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5">
                <a:moveTo>
                  <a:pt x="0" y="0"/>
                </a:moveTo>
                <a:lnTo>
                  <a:pt x="1093172" y="0"/>
                </a:lnTo>
                <a:lnTo>
                  <a:pt x="1093172" y="1100203"/>
                </a:lnTo>
                <a:lnTo>
                  <a:pt x="0" y="110020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69177" y="1075187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5">
                <a:moveTo>
                  <a:pt x="93611" y="0"/>
                </a:moveTo>
                <a:lnTo>
                  <a:pt x="0" y="95359"/>
                </a:lnTo>
                <a:lnTo>
                  <a:pt x="0" y="1195562"/>
                </a:lnTo>
                <a:lnTo>
                  <a:pt x="93611" y="1100204"/>
                </a:lnTo>
                <a:lnTo>
                  <a:pt x="936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76004" y="10751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4">
                <a:moveTo>
                  <a:pt x="1186784" y="0"/>
                </a:moveTo>
                <a:lnTo>
                  <a:pt x="93612" y="0"/>
                </a:lnTo>
                <a:lnTo>
                  <a:pt x="0" y="95359"/>
                </a:lnTo>
                <a:lnTo>
                  <a:pt x="1093172" y="95359"/>
                </a:lnTo>
                <a:lnTo>
                  <a:pt x="11867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76004" y="1075187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5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76004" y="10751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4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69176" y="1170545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5">
                <a:moveTo>
                  <a:pt x="0" y="0"/>
                </a:moveTo>
                <a:lnTo>
                  <a:pt x="0" y="1100204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66152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5971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85789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5608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76004" y="2057017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76004" y="1843286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76004" y="1629554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76004" y="1415822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130" dirty="0"/>
              <a:t>F</a:t>
            </a:r>
            <a:r>
              <a:rPr sz="4000" spc="-20" dirty="0"/>
              <a:t>a</a:t>
            </a:r>
            <a:r>
              <a:rPr sz="4000" spc="-65" dirty="0"/>
              <a:t>s</a:t>
            </a:r>
            <a:r>
              <a:rPr sz="4000" spc="-15" dirty="0"/>
              <a:t>t</a:t>
            </a:r>
            <a:r>
              <a:rPr sz="4000" spc="-5" dirty="0"/>
              <a:t> </a:t>
            </a:r>
            <a:r>
              <a:rPr sz="4000" spc="-10" dirty="0"/>
              <a:t>R</a:t>
            </a:r>
            <a:r>
              <a:rPr sz="4000" dirty="0"/>
              <a:t>-</a:t>
            </a:r>
            <a:r>
              <a:rPr sz="4000" spc="-5" dirty="0"/>
              <a:t>CN</a:t>
            </a:r>
            <a:r>
              <a:rPr sz="4000" dirty="0"/>
              <a:t>N</a:t>
            </a:r>
            <a:r>
              <a:rPr sz="4000" spc="-5" dirty="0"/>
              <a:t> </a:t>
            </a:r>
            <a:r>
              <a:rPr sz="4000" spc="-270" dirty="0"/>
              <a:t>T</a:t>
            </a:r>
            <a:r>
              <a:rPr sz="4000" spc="-100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40" dirty="0"/>
              <a:t>n</a:t>
            </a:r>
            <a:r>
              <a:rPr sz="4000" spc="-20" dirty="0"/>
              <a:t>g</a:t>
            </a:r>
            <a:endParaRPr sz="4000"/>
          </a:p>
        </p:txBody>
      </p:sp>
      <p:sp>
        <p:nvSpPr>
          <p:cNvPr id="50" name="object 50"/>
          <p:cNvSpPr txBox="1"/>
          <p:nvPr/>
        </p:nvSpPr>
        <p:spPr>
          <a:xfrm>
            <a:off x="1018988" y="1605787"/>
            <a:ext cx="17602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09730" y="5772177"/>
            <a:ext cx="1548130" cy="438150"/>
          </a:xfrm>
          <a:custGeom>
            <a:avLst/>
            <a:gdLst/>
            <a:ahLst/>
            <a:cxnLst/>
            <a:rect l="l" t="t" r="r" b="b"/>
            <a:pathLst>
              <a:path w="1548130" h="438150">
                <a:moveTo>
                  <a:pt x="0" y="0"/>
                </a:moveTo>
                <a:lnTo>
                  <a:pt x="1548048" y="0"/>
                </a:lnTo>
                <a:lnTo>
                  <a:pt x="154804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53444" y="5770128"/>
            <a:ext cx="1548130" cy="438150"/>
          </a:xfrm>
          <a:custGeom>
            <a:avLst/>
            <a:gdLst/>
            <a:ahLst/>
            <a:cxnLst/>
            <a:rect l="l" t="t" r="r" b="b"/>
            <a:pathLst>
              <a:path w="1548129" h="438150">
                <a:moveTo>
                  <a:pt x="0" y="0"/>
                </a:moveTo>
                <a:lnTo>
                  <a:pt x="1548048" y="0"/>
                </a:lnTo>
                <a:lnTo>
                  <a:pt x="154804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65464" y="1249680"/>
            <a:ext cx="310896" cy="98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65464" y="2496311"/>
            <a:ext cx="310896" cy="987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65464" y="3742944"/>
            <a:ext cx="310896" cy="987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65464" y="4992623"/>
            <a:ext cx="310896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026962" y="1310132"/>
            <a:ext cx="2088514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1327896" y="883956"/>
            <a:ext cx="707350" cy="12851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353798" y="2295563"/>
            <a:ext cx="660944" cy="1162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459615" y="1772267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101601"/>
                </a:moveTo>
                <a:lnTo>
                  <a:pt x="603750" y="152400"/>
                </a:lnTo>
                <a:lnTo>
                  <a:pt x="705349" y="101601"/>
                </a:lnTo>
                <a:lnTo>
                  <a:pt x="603750" y="101601"/>
                </a:lnTo>
                <a:close/>
              </a:path>
              <a:path w="756284" h="152400">
                <a:moveTo>
                  <a:pt x="603750" y="50801"/>
                </a:moveTo>
                <a:lnTo>
                  <a:pt x="603750" y="101601"/>
                </a:lnTo>
                <a:lnTo>
                  <a:pt x="629150" y="101601"/>
                </a:lnTo>
                <a:lnTo>
                  <a:pt x="629150" y="50801"/>
                </a:lnTo>
                <a:lnTo>
                  <a:pt x="603750" y="50801"/>
                </a:lnTo>
                <a:close/>
              </a:path>
              <a:path w="756284" h="152400">
                <a:moveTo>
                  <a:pt x="603750" y="0"/>
                </a:moveTo>
                <a:lnTo>
                  <a:pt x="603750" y="50801"/>
                </a:lnTo>
                <a:lnTo>
                  <a:pt x="629150" y="50801"/>
                </a:lnTo>
                <a:lnTo>
                  <a:pt x="629150" y="101601"/>
                </a:lnTo>
                <a:lnTo>
                  <a:pt x="705352" y="101600"/>
                </a:lnTo>
                <a:lnTo>
                  <a:pt x="756150" y="76201"/>
                </a:lnTo>
                <a:lnTo>
                  <a:pt x="603750" y="0"/>
                </a:lnTo>
                <a:close/>
              </a:path>
              <a:path w="756284" h="152400">
                <a:moveTo>
                  <a:pt x="0" y="50800"/>
                </a:moveTo>
                <a:lnTo>
                  <a:pt x="0" y="101600"/>
                </a:lnTo>
                <a:lnTo>
                  <a:pt x="603750" y="101601"/>
                </a:lnTo>
                <a:lnTo>
                  <a:pt x="603750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026962" y="2578100"/>
            <a:ext cx="20046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0459615" y="3041129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400"/>
                </a:lnTo>
                <a:lnTo>
                  <a:pt x="705350" y="101600"/>
                </a:lnTo>
                <a:lnTo>
                  <a:pt x="629150" y="101600"/>
                </a:lnTo>
                <a:lnTo>
                  <a:pt x="629150" y="50800"/>
                </a:lnTo>
                <a:lnTo>
                  <a:pt x="705350" y="50800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800"/>
                </a:moveTo>
                <a:lnTo>
                  <a:pt x="0" y="50800"/>
                </a:lnTo>
                <a:lnTo>
                  <a:pt x="0" y="101600"/>
                </a:lnTo>
                <a:lnTo>
                  <a:pt x="603750" y="101600"/>
                </a:lnTo>
                <a:lnTo>
                  <a:pt x="603750" y="50800"/>
                </a:lnTo>
                <a:close/>
              </a:path>
              <a:path w="756284" h="152400">
                <a:moveTo>
                  <a:pt x="705350" y="50800"/>
                </a:moveTo>
                <a:lnTo>
                  <a:pt x="629150" y="50800"/>
                </a:lnTo>
                <a:lnTo>
                  <a:pt x="629150" y="101600"/>
                </a:lnTo>
                <a:lnTo>
                  <a:pt x="705350" y="101600"/>
                </a:lnTo>
                <a:lnTo>
                  <a:pt x="756150" y="76200"/>
                </a:lnTo>
                <a:lnTo>
                  <a:pt x="70535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026962" y="3846067"/>
            <a:ext cx="20885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459615" y="4309991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399"/>
                </a:lnTo>
                <a:lnTo>
                  <a:pt x="705350" y="101599"/>
                </a:lnTo>
                <a:lnTo>
                  <a:pt x="629150" y="101599"/>
                </a:lnTo>
                <a:lnTo>
                  <a:pt x="629150" y="50799"/>
                </a:lnTo>
                <a:lnTo>
                  <a:pt x="705350" y="50799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799"/>
                </a:moveTo>
                <a:lnTo>
                  <a:pt x="0" y="50799"/>
                </a:lnTo>
                <a:lnTo>
                  <a:pt x="0" y="101599"/>
                </a:lnTo>
                <a:lnTo>
                  <a:pt x="603750" y="101599"/>
                </a:lnTo>
                <a:lnTo>
                  <a:pt x="603750" y="50799"/>
                </a:lnTo>
                <a:close/>
              </a:path>
              <a:path w="756284" h="152400">
                <a:moveTo>
                  <a:pt x="705350" y="50799"/>
                </a:moveTo>
                <a:lnTo>
                  <a:pt x="629150" y="50799"/>
                </a:lnTo>
                <a:lnTo>
                  <a:pt x="629150" y="101599"/>
                </a:lnTo>
                <a:lnTo>
                  <a:pt x="705350" y="101599"/>
                </a:lnTo>
                <a:lnTo>
                  <a:pt x="756150" y="76199"/>
                </a:lnTo>
                <a:lnTo>
                  <a:pt x="70535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411139" y="3680129"/>
            <a:ext cx="540865" cy="1129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026962" y="5071364"/>
            <a:ext cx="306133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7263" y="2462783"/>
            <a:ext cx="3194304" cy="2395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81878" y="3259815"/>
            <a:ext cx="871855" cy="1598295"/>
          </a:xfrm>
          <a:custGeom>
            <a:avLst/>
            <a:gdLst/>
            <a:ahLst/>
            <a:cxnLst/>
            <a:rect l="l" t="t" r="r" b="b"/>
            <a:pathLst>
              <a:path w="871855" h="1598295">
                <a:moveTo>
                  <a:pt x="0" y="0"/>
                </a:moveTo>
                <a:lnTo>
                  <a:pt x="871566" y="0"/>
                </a:lnTo>
                <a:lnTo>
                  <a:pt x="871566" y="1597933"/>
                </a:lnTo>
                <a:lnTo>
                  <a:pt x="0" y="159793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17330" y="3568522"/>
            <a:ext cx="516255" cy="1148715"/>
          </a:xfrm>
          <a:custGeom>
            <a:avLst/>
            <a:gdLst/>
            <a:ahLst/>
            <a:cxnLst/>
            <a:rect l="l" t="t" r="r" b="b"/>
            <a:pathLst>
              <a:path w="516255" h="1148714">
                <a:moveTo>
                  <a:pt x="0" y="0"/>
                </a:moveTo>
                <a:lnTo>
                  <a:pt x="516111" y="0"/>
                </a:lnTo>
                <a:lnTo>
                  <a:pt x="516111" y="1148343"/>
                </a:lnTo>
                <a:lnTo>
                  <a:pt x="0" y="114834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92692" y="3457154"/>
            <a:ext cx="516255" cy="974090"/>
          </a:xfrm>
          <a:custGeom>
            <a:avLst/>
            <a:gdLst/>
            <a:ahLst/>
            <a:cxnLst/>
            <a:rect l="l" t="t" r="r" b="b"/>
            <a:pathLst>
              <a:path w="516255" h="974089">
                <a:moveTo>
                  <a:pt x="0" y="0"/>
                </a:moveTo>
                <a:lnTo>
                  <a:pt x="516111" y="0"/>
                </a:lnTo>
                <a:lnTo>
                  <a:pt x="516111" y="973944"/>
                </a:lnTo>
                <a:lnTo>
                  <a:pt x="0" y="97394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53113" y="3347223"/>
            <a:ext cx="638175" cy="1148715"/>
          </a:xfrm>
          <a:custGeom>
            <a:avLst/>
            <a:gdLst/>
            <a:ahLst/>
            <a:cxnLst/>
            <a:rect l="l" t="t" r="r" b="b"/>
            <a:pathLst>
              <a:path w="638175" h="1148714">
                <a:moveTo>
                  <a:pt x="0" y="0"/>
                </a:moveTo>
                <a:lnTo>
                  <a:pt x="638113" y="0"/>
                </a:lnTo>
                <a:lnTo>
                  <a:pt x="638113" y="1148343"/>
                </a:lnTo>
                <a:lnTo>
                  <a:pt x="0" y="114834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2912" y="3453931"/>
            <a:ext cx="720090" cy="1263015"/>
          </a:xfrm>
          <a:custGeom>
            <a:avLst/>
            <a:gdLst/>
            <a:ahLst/>
            <a:cxnLst/>
            <a:rect l="l" t="t" r="r" b="b"/>
            <a:pathLst>
              <a:path w="720089" h="1263014">
                <a:moveTo>
                  <a:pt x="0" y="0"/>
                </a:moveTo>
                <a:lnTo>
                  <a:pt x="719937" y="0"/>
                </a:lnTo>
                <a:lnTo>
                  <a:pt x="719937" y="1262933"/>
                </a:lnTo>
                <a:lnTo>
                  <a:pt x="0" y="126293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93022" y="3631682"/>
            <a:ext cx="360680" cy="981075"/>
          </a:xfrm>
          <a:custGeom>
            <a:avLst/>
            <a:gdLst/>
            <a:ahLst/>
            <a:cxnLst/>
            <a:rect l="l" t="t" r="r" b="b"/>
            <a:pathLst>
              <a:path w="360680" h="981075">
                <a:moveTo>
                  <a:pt x="0" y="0"/>
                </a:moveTo>
                <a:lnTo>
                  <a:pt x="360091" y="0"/>
                </a:lnTo>
                <a:lnTo>
                  <a:pt x="360091" y="980602"/>
                </a:lnTo>
                <a:lnTo>
                  <a:pt x="0" y="980602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90645" y="3511848"/>
            <a:ext cx="569595" cy="545465"/>
          </a:xfrm>
          <a:custGeom>
            <a:avLst/>
            <a:gdLst/>
            <a:ahLst/>
            <a:cxnLst/>
            <a:rect l="l" t="t" r="r" b="b"/>
            <a:pathLst>
              <a:path w="569594" h="545464">
                <a:moveTo>
                  <a:pt x="0" y="0"/>
                </a:moveTo>
                <a:lnTo>
                  <a:pt x="569422" y="0"/>
                </a:lnTo>
                <a:lnTo>
                  <a:pt x="569422" y="545398"/>
                </a:lnTo>
                <a:lnTo>
                  <a:pt x="0" y="545398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32954" y="3186333"/>
            <a:ext cx="468630" cy="871219"/>
          </a:xfrm>
          <a:custGeom>
            <a:avLst/>
            <a:gdLst/>
            <a:ahLst/>
            <a:cxnLst/>
            <a:rect l="l" t="t" r="r" b="b"/>
            <a:pathLst>
              <a:path w="468629" h="871220">
                <a:moveTo>
                  <a:pt x="0" y="0"/>
                </a:moveTo>
                <a:lnTo>
                  <a:pt x="468537" y="0"/>
                </a:lnTo>
                <a:lnTo>
                  <a:pt x="468537" y="870914"/>
                </a:lnTo>
                <a:lnTo>
                  <a:pt x="0" y="870914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6521167" y="282955"/>
            <a:ext cx="439293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, 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5" dirty="0">
                <a:latin typeface="Calibri"/>
                <a:cs typeface="Calibri"/>
              </a:rPr>
              <a:t>em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ct</a:t>
            </a:r>
            <a:r>
              <a:rPr sz="2000" dirty="0">
                <a:latin typeface="Calibri"/>
                <a:cs typeface="Calibri"/>
              </a:rPr>
              <a:t> class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rg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581400" y="3270503"/>
            <a:ext cx="1185672" cy="8290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33405" y="2913324"/>
            <a:ext cx="1939289" cy="1480820"/>
          </a:xfrm>
          <a:custGeom>
            <a:avLst/>
            <a:gdLst/>
            <a:ahLst/>
            <a:cxnLst/>
            <a:rect l="l" t="t" r="r" b="b"/>
            <a:pathLst>
              <a:path w="1939290" h="1480820">
                <a:moveTo>
                  <a:pt x="0" y="0"/>
                </a:moveTo>
                <a:lnTo>
                  <a:pt x="1939020" y="0"/>
                </a:lnTo>
                <a:lnTo>
                  <a:pt x="1939020" y="1480593"/>
                </a:lnTo>
                <a:lnTo>
                  <a:pt x="0" y="148059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72426" y="2784997"/>
            <a:ext cx="144780" cy="1609090"/>
          </a:xfrm>
          <a:custGeom>
            <a:avLst/>
            <a:gdLst/>
            <a:ahLst/>
            <a:cxnLst/>
            <a:rect l="l" t="t" r="r" b="b"/>
            <a:pathLst>
              <a:path w="144779" h="1609089">
                <a:moveTo>
                  <a:pt x="144202" y="0"/>
                </a:moveTo>
                <a:lnTo>
                  <a:pt x="0" y="128327"/>
                </a:lnTo>
                <a:lnTo>
                  <a:pt x="0" y="1608921"/>
                </a:lnTo>
                <a:lnTo>
                  <a:pt x="144202" y="1480593"/>
                </a:lnTo>
                <a:lnTo>
                  <a:pt x="144202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933405" y="2784997"/>
            <a:ext cx="2083435" cy="128905"/>
          </a:xfrm>
          <a:custGeom>
            <a:avLst/>
            <a:gdLst/>
            <a:ahLst/>
            <a:cxnLst/>
            <a:rect l="l" t="t" r="r" b="b"/>
            <a:pathLst>
              <a:path w="2083434" h="128905">
                <a:moveTo>
                  <a:pt x="2083222" y="0"/>
                </a:moveTo>
                <a:lnTo>
                  <a:pt x="144200" y="0"/>
                </a:lnTo>
                <a:lnTo>
                  <a:pt x="0" y="128327"/>
                </a:lnTo>
                <a:lnTo>
                  <a:pt x="1939020" y="128327"/>
                </a:lnTo>
                <a:lnTo>
                  <a:pt x="2083222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33405" y="2784997"/>
            <a:ext cx="2083435" cy="1609090"/>
          </a:xfrm>
          <a:custGeom>
            <a:avLst/>
            <a:gdLst/>
            <a:ahLst/>
            <a:cxnLst/>
            <a:rect l="l" t="t" r="r" b="b"/>
            <a:pathLst>
              <a:path w="2083434" h="1609089">
                <a:moveTo>
                  <a:pt x="0" y="128327"/>
                </a:moveTo>
                <a:lnTo>
                  <a:pt x="144201" y="0"/>
                </a:lnTo>
                <a:lnTo>
                  <a:pt x="2083222" y="0"/>
                </a:lnTo>
                <a:lnTo>
                  <a:pt x="2083222" y="1480594"/>
                </a:lnTo>
                <a:lnTo>
                  <a:pt x="1939021" y="1608921"/>
                </a:lnTo>
                <a:lnTo>
                  <a:pt x="0" y="1608921"/>
                </a:lnTo>
                <a:lnTo>
                  <a:pt x="0" y="128327"/>
                </a:lnTo>
                <a:close/>
              </a:path>
            </a:pathLst>
          </a:custGeom>
          <a:ln w="692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933405" y="2784997"/>
            <a:ext cx="2083435" cy="128905"/>
          </a:xfrm>
          <a:custGeom>
            <a:avLst/>
            <a:gdLst/>
            <a:ahLst/>
            <a:cxnLst/>
            <a:rect l="l" t="t" r="r" b="b"/>
            <a:pathLst>
              <a:path w="2083434" h="128905">
                <a:moveTo>
                  <a:pt x="0" y="128327"/>
                </a:moveTo>
                <a:lnTo>
                  <a:pt x="1939021" y="128327"/>
                </a:lnTo>
                <a:lnTo>
                  <a:pt x="2083222" y="0"/>
                </a:lnTo>
              </a:path>
            </a:pathLst>
          </a:custGeom>
          <a:ln w="66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928615" y="2916935"/>
            <a:ext cx="1947672" cy="14630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4759447" y="1761235"/>
            <a:ext cx="22307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382256" y="1237488"/>
            <a:ext cx="1008888" cy="10088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53455" y="1207448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40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388352" y="3733800"/>
            <a:ext cx="1008888" cy="1008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357887" y="3703354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40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06640" y="2484120"/>
            <a:ext cx="1008888" cy="10088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209730" y="5165687"/>
            <a:ext cx="154813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2085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60" dirty="0">
                <a:latin typeface="Calibri"/>
                <a:cs typeface="Calibri"/>
              </a:rPr>
              <a:t>o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853444" y="5160294"/>
            <a:ext cx="154813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5904">
              <a:lnSpc>
                <a:spcPct val="100000"/>
              </a:lnSpc>
            </a:pP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382256" y="4980432"/>
            <a:ext cx="1008888" cy="1008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53455" y="4951305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40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3557184" y="2532379"/>
            <a:ext cx="12357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8295">
              <a:lnSpc>
                <a:spcPct val="100800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90899" y="5832601"/>
            <a:ext cx="9861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ut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050792" y="5832601"/>
            <a:ext cx="11544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666552" y="6153403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1" name="object 10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13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7345254" y="2423651"/>
          <a:ext cx="1164590" cy="113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0615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732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730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732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529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4929685" y="2910796"/>
          <a:ext cx="1950720" cy="1487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4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1391" y="993647"/>
            <a:ext cx="6772656" cy="5349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8314" y="1148588"/>
            <a:ext cx="5065395" cy="398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Joi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</a:t>
            </a:r>
            <a:r>
              <a:rPr sz="2400" spc="-5" dirty="0">
                <a:latin typeface="Calibri"/>
                <a:cs typeface="Calibri"/>
              </a:rPr>
              <a:t> 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4 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oss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500">
              <a:latin typeface="Times New Roman"/>
              <a:cs typeface="Times New Roman"/>
            </a:endParaRPr>
          </a:p>
          <a:p>
            <a:pPr marL="527050" marR="521334" indent="-514350">
              <a:lnSpc>
                <a:spcPct val="100800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2400" b="1" spc="-20" dirty="0">
                <a:latin typeface="Calibri"/>
                <a:cs typeface="Calibri"/>
              </a:rPr>
              <a:t>RPN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la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c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ct</a:t>
            </a:r>
            <a:endParaRPr sz="2400">
              <a:latin typeface="Calibri"/>
              <a:cs typeface="Calibri"/>
            </a:endParaRPr>
          </a:p>
          <a:p>
            <a:pPr marL="527050" marR="306705" indent="-514350">
              <a:lnSpc>
                <a:spcPts val="2810"/>
              </a:lnSpc>
              <a:spcBef>
                <a:spcPts val="175"/>
              </a:spcBef>
              <a:buFont typeface="Calibri"/>
              <a:buAutoNum type="arabicPeriod"/>
              <a:tabLst>
                <a:tab pos="527050" algn="l"/>
              </a:tabLst>
            </a:pP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P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ts val="2800"/>
              </a:lnSpc>
              <a:buFont typeface="Calibri"/>
              <a:buAutoNum type="arabicPeriod"/>
              <a:tabLst>
                <a:tab pos="527050" algn="l"/>
              </a:tabLst>
            </a:pPr>
            <a:r>
              <a:rPr sz="2400" b="1" spc="-20" dirty="0">
                <a:latin typeface="Calibri"/>
                <a:cs typeface="Calibri"/>
              </a:rPr>
              <a:t>Ob</a:t>
            </a:r>
            <a:r>
              <a:rPr sz="2400" b="1" spc="-5" dirty="0">
                <a:latin typeface="Calibri"/>
                <a:cs typeface="Calibri"/>
              </a:rPr>
              <a:t>j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5" dirty="0">
                <a:latin typeface="Calibri"/>
                <a:cs typeface="Calibri"/>
              </a:rPr>
              <a:t>la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c</a:t>
            </a:r>
            <a:r>
              <a:rPr sz="2400" b="1" spc="-4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1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 marL="527050" marR="441959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clas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527050" marR="5080" indent="-514350">
              <a:lnSpc>
                <a:spcPts val="2810"/>
              </a:lnSpc>
              <a:spcBef>
                <a:spcPts val="175"/>
              </a:spcBef>
              <a:buFont typeface="Calibri"/>
              <a:buAutoNum type="arabicPeriod" startAt="4"/>
              <a:tabLst>
                <a:tab pos="527050" algn="l"/>
              </a:tabLst>
            </a:pP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20" dirty="0">
                <a:latin typeface="Calibri"/>
                <a:cs typeface="Calibri"/>
              </a:rPr>
              <a:t>b</a:t>
            </a:r>
            <a:r>
              <a:rPr sz="2400" b="1" spc="-5" dirty="0">
                <a:latin typeface="Calibri"/>
                <a:cs typeface="Calibri"/>
              </a:rPr>
              <a:t>j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ss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140" dirty="0"/>
              <a:t>F</a:t>
            </a:r>
            <a:r>
              <a:rPr spc="-25" dirty="0"/>
              <a:t>a</a:t>
            </a:r>
            <a:r>
              <a:rPr spc="-75" dirty="0"/>
              <a:t>s</a:t>
            </a:r>
            <a:r>
              <a:rPr spc="-20" dirty="0"/>
              <a:t>t</a:t>
            </a:r>
            <a:r>
              <a:rPr sz="4200" u="heavy" spc="35" dirty="0">
                <a:latin typeface="Calibri Light"/>
                <a:cs typeface="Calibri Light"/>
              </a:rPr>
              <a:t>er</a:t>
            </a:r>
            <a:r>
              <a:rPr sz="4200" spc="30" dirty="0">
                <a:latin typeface="Calibri Light"/>
                <a:cs typeface="Calibri Light"/>
              </a:rPr>
              <a:t> </a:t>
            </a:r>
            <a:r>
              <a:rPr sz="4300" spc="-5" dirty="0"/>
              <a:t>R-C</a:t>
            </a:r>
            <a:r>
              <a:rPr sz="4300" spc="5" dirty="0"/>
              <a:t>NN</a:t>
            </a:r>
            <a:r>
              <a:rPr sz="4300" spc="-15" dirty="0"/>
              <a:t>:</a:t>
            </a:r>
            <a:r>
              <a:rPr sz="4300" dirty="0"/>
              <a:t> </a:t>
            </a:r>
            <a:r>
              <a:rPr sz="4300" spc="-25" dirty="0"/>
              <a:t>Lea</a:t>
            </a:r>
            <a:r>
              <a:rPr sz="4300" spc="-10" dirty="0"/>
              <a:t>r</a:t>
            </a:r>
            <a:r>
              <a:rPr sz="4300" spc="-20" dirty="0"/>
              <a:t>nable</a:t>
            </a:r>
            <a:r>
              <a:rPr sz="4300" spc="-10" dirty="0"/>
              <a:t> </a:t>
            </a:r>
            <a:r>
              <a:rPr sz="4300" spc="-90" dirty="0"/>
              <a:t>R</a:t>
            </a:r>
            <a:r>
              <a:rPr sz="4300" spc="-30" dirty="0"/>
              <a:t>eg</a:t>
            </a:r>
            <a:r>
              <a:rPr sz="4300" dirty="0"/>
              <a:t>i</a:t>
            </a:r>
            <a:r>
              <a:rPr sz="4300" spc="-10" dirty="0"/>
              <a:t>o</a:t>
            </a:r>
            <a:r>
              <a:rPr sz="4300" spc="-25" dirty="0"/>
              <a:t>n</a:t>
            </a:r>
            <a:r>
              <a:rPr sz="4300" spc="5" dirty="0"/>
              <a:t> </a:t>
            </a:r>
            <a:r>
              <a:rPr sz="4300" spc="-65" dirty="0"/>
              <a:t>P</a:t>
            </a:r>
            <a:r>
              <a:rPr sz="4300" spc="-100" dirty="0"/>
              <a:t>r</a:t>
            </a:r>
            <a:r>
              <a:rPr sz="4300" spc="-10" dirty="0"/>
              <a:t>o</a:t>
            </a:r>
            <a:r>
              <a:rPr sz="4300" dirty="0"/>
              <a:t>p</a:t>
            </a:r>
            <a:r>
              <a:rPr sz="4300" spc="-10" dirty="0"/>
              <a:t>o</a:t>
            </a:r>
            <a:r>
              <a:rPr sz="4300" spc="-20" dirty="0"/>
              <a:t>sals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38735" y="1068198"/>
            <a:ext cx="3322320" cy="569595"/>
          </a:xfrm>
          <a:custGeom>
            <a:avLst/>
            <a:gdLst/>
            <a:ahLst/>
            <a:cxnLst/>
            <a:rect l="l" t="t" r="r" b="b"/>
            <a:pathLst>
              <a:path w="3322320" h="569594">
                <a:moveTo>
                  <a:pt x="0" y="0"/>
                </a:moveTo>
                <a:lnTo>
                  <a:pt x="3321697" y="0"/>
                </a:lnTo>
                <a:lnTo>
                  <a:pt x="3321697" y="569591"/>
                </a:lnTo>
                <a:lnTo>
                  <a:pt x="0" y="569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7887" y="5403596"/>
            <a:ext cx="50088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-&gt;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B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1096" y="5830315"/>
            <a:ext cx="11087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1289" y="5830315"/>
            <a:ext cx="11087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1482" y="5933947"/>
            <a:ext cx="165353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li</a:t>
            </a:r>
            <a:r>
              <a:rPr sz="2000" spc="-6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20" dirty="0">
                <a:latin typeface="Calibri"/>
                <a:cs typeface="Calibri"/>
              </a:rPr>
              <a:t>CNN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1482" y="5324347"/>
            <a:ext cx="168275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2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 </a:t>
            </a:r>
            <a:r>
              <a:rPr sz="2000" spc="-20" dirty="0">
                <a:latin typeface="Calibri"/>
                <a:cs typeface="Calibri"/>
              </a:rPr>
              <a:t>st</a:t>
            </a:r>
            <a:r>
              <a:rPr sz="2000" spc="5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5" dirty="0">
                <a:latin typeface="Calibri"/>
                <a:cs typeface="Calibri"/>
              </a:rPr>
              <a:t>oo</a:t>
            </a:r>
            <a:r>
              <a:rPr sz="2000" spc="-25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s a 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571" y="2440739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4">
                <a:moveTo>
                  <a:pt x="0" y="0"/>
                </a:moveTo>
                <a:lnTo>
                  <a:pt x="1093171" y="0"/>
                </a:lnTo>
                <a:lnTo>
                  <a:pt x="1093171" y="1100204"/>
                </a:lnTo>
                <a:lnTo>
                  <a:pt x="0" y="110020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69742" y="2345381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4">
                <a:moveTo>
                  <a:pt x="93611" y="0"/>
                </a:moveTo>
                <a:lnTo>
                  <a:pt x="0" y="95357"/>
                </a:lnTo>
                <a:lnTo>
                  <a:pt x="0" y="1195562"/>
                </a:lnTo>
                <a:lnTo>
                  <a:pt x="93611" y="1100204"/>
                </a:lnTo>
                <a:lnTo>
                  <a:pt x="936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6571" y="234538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1186783" y="0"/>
                </a:moveTo>
                <a:lnTo>
                  <a:pt x="93611" y="0"/>
                </a:lnTo>
                <a:lnTo>
                  <a:pt x="0" y="95357"/>
                </a:lnTo>
                <a:lnTo>
                  <a:pt x="1093171" y="95357"/>
                </a:lnTo>
                <a:lnTo>
                  <a:pt x="118678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76571" y="2345381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4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6571" y="234538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1670" y="3666520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4">
                <a:moveTo>
                  <a:pt x="0" y="0"/>
                </a:moveTo>
                <a:lnTo>
                  <a:pt x="1093171" y="0"/>
                </a:lnTo>
                <a:lnTo>
                  <a:pt x="1093171" y="1100203"/>
                </a:lnTo>
                <a:lnTo>
                  <a:pt x="0" y="110020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64842" y="3571161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4">
                <a:moveTo>
                  <a:pt x="93611" y="0"/>
                </a:moveTo>
                <a:lnTo>
                  <a:pt x="0" y="95359"/>
                </a:lnTo>
                <a:lnTo>
                  <a:pt x="0" y="1195562"/>
                </a:lnTo>
                <a:lnTo>
                  <a:pt x="93611" y="1100204"/>
                </a:lnTo>
                <a:lnTo>
                  <a:pt x="936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1670" y="357116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1186783" y="0"/>
                </a:moveTo>
                <a:lnTo>
                  <a:pt x="93611" y="0"/>
                </a:lnTo>
                <a:lnTo>
                  <a:pt x="0" y="95359"/>
                </a:lnTo>
                <a:lnTo>
                  <a:pt x="1093171" y="95359"/>
                </a:lnTo>
                <a:lnTo>
                  <a:pt x="118678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71670" y="3571161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4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71670" y="357116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64842" y="3666519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0"/>
                </a:moveTo>
                <a:lnTo>
                  <a:pt x="0" y="1100204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1817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71635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81454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1272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71670" y="4552991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71670" y="4339261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71670" y="4125528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71670" y="3911796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67543" y="4956445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4">
                <a:moveTo>
                  <a:pt x="0" y="0"/>
                </a:moveTo>
                <a:lnTo>
                  <a:pt x="1093171" y="0"/>
                </a:lnTo>
                <a:lnTo>
                  <a:pt x="1093171" y="1100204"/>
                </a:lnTo>
                <a:lnTo>
                  <a:pt x="0" y="110020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60714" y="4861087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4">
                <a:moveTo>
                  <a:pt x="93612" y="0"/>
                </a:moveTo>
                <a:lnTo>
                  <a:pt x="0" y="95357"/>
                </a:lnTo>
                <a:lnTo>
                  <a:pt x="0" y="1195562"/>
                </a:lnTo>
                <a:lnTo>
                  <a:pt x="93612" y="1100204"/>
                </a:lnTo>
                <a:lnTo>
                  <a:pt x="93612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67543" y="48610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1186784" y="0"/>
                </a:moveTo>
                <a:lnTo>
                  <a:pt x="93612" y="0"/>
                </a:lnTo>
                <a:lnTo>
                  <a:pt x="0" y="95357"/>
                </a:lnTo>
                <a:lnTo>
                  <a:pt x="1093171" y="95357"/>
                </a:lnTo>
                <a:lnTo>
                  <a:pt x="11867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7543" y="4861087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4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67543" y="48610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60715" y="4956446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0"/>
                </a:moveTo>
                <a:lnTo>
                  <a:pt x="0" y="1100204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57691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67509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77327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87145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67543" y="5842918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67543" y="5629186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67543" y="5415455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7543" y="5201723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6004" y="1170546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5">
                <a:moveTo>
                  <a:pt x="0" y="0"/>
                </a:moveTo>
                <a:lnTo>
                  <a:pt x="1093172" y="0"/>
                </a:lnTo>
                <a:lnTo>
                  <a:pt x="1093172" y="1100203"/>
                </a:lnTo>
                <a:lnTo>
                  <a:pt x="0" y="110020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69177" y="1075187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5">
                <a:moveTo>
                  <a:pt x="93611" y="0"/>
                </a:moveTo>
                <a:lnTo>
                  <a:pt x="0" y="95359"/>
                </a:lnTo>
                <a:lnTo>
                  <a:pt x="0" y="1195562"/>
                </a:lnTo>
                <a:lnTo>
                  <a:pt x="93611" y="1100204"/>
                </a:lnTo>
                <a:lnTo>
                  <a:pt x="936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76004" y="10751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4">
                <a:moveTo>
                  <a:pt x="1186784" y="0"/>
                </a:moveTo>
                <a:lnTo>
                  <a:pt x="93612" y="0"/>
                </a:lnTo>
                <a:lnTo>
                  <a:pt x="0" y="95359"/>
                </a:lnTo>
                <a:lnTo>
                  <a:pt x="1093172" y="95359"/>
                </a:lnTo>
                <a:lnTo>
                  <a:pt x="11867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76004" y="1075187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5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76004" y="10751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4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69176" y="1170545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5">
                <a:moveTo>
                  <a:pt x="0" y="0"/>
                </a:moveTo>
                <a:lnTo>
                  <a:pt x="0" y="1100204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66152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5971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85789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5608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76004" y="2057017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76004" y="1843286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76004" y="1629554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76004" y="1415822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6939" y="444499"/>
            <a:ext cx="7265034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60" dirty="0">
                <a:latin typeface="Calibri Light"/>
                <a:cs typeface="Calibri Light"/>
              </a:rPr>
              <a:t>st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CN</a:t>
            </a:r>
            <a:r>
              <a:rPr sz="4000" b="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70" dirty="0">
                <a:latin typeface="Calibri Light"/>
                <a:cs typeface="Calibri Light"/>
              </a:rPr>
              <a:t>T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ai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ng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R</a:t>
            </a:r>
            <a:r>
              <a:rPr sz="4000" b="0" spc="5" dirty="0">
                <a:latin typeface="Calibri Light"/>
                <a:cs typeface="Calibri Light"/>
              </a:rPr>
              <a:t>P</a:t>
            </a:r>
            <a:r>
              <a:rPr sz="4000" b="0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70" dirty="0">
                <a:latin typeface="Calibri Light"/>
                <a:cs typeface="Calibri Light"/>
              </a:rPr>
              <a:t>T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ai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18988" y="1605787"/>
            <a:ext cx="17602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09730" y="5772177"/>
            <a:ext cx="1548130" cy="438150"/>
          </a:xfrm>
          <a:custGeom>
            <a:avLst/>
            <a:gdLst/>
            <a:ahLst/>
            <a:cxnLst/>
            <a:rect l="l" t="t" r="r" b="b"/>
            <a:pathLst>
              <a:path w="1548130" h="438150">
                <a:moveTo>
                  <a:pt x="0" y="0"/>
                </a:moveTo>
                <a:lnTo>
                  <a:pt x="1548048" y="0"/>
                </a:lnTo>
                <a:lnTo>
                  <a:pt x="154804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53444" y="5770128"/>
            <a:ext cx="1548130" cy="438150"/>
          </a:xfrm>
          <a:custGeom>
            <a:avLst/>
            <a:gdLst/>
            <a:ahLst/>
            <a:cxnLst/>
            <a:rect l="l" t="t" r="r" b="b"/>
            <a:pathLst>
              <a:path w="1548129" h="438150">
                <a:moveTo>
                  <a:pt x="0" y="0"/>
                </a:moveTo>
                <a:lnTo>
                  <a:pt x="1548048" y="0"/>
                </a:lnTo>
                <a:lnTo>
                  <a:pt x="154804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65464" y="1249680"/>
            <a:ext cx="310896" cy="98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65464" y="2496311"/>
            <a:ext cx="310896" cy="987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65464" y="3742944"/>
            <a:ext cx="310896" cy="987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65464" y="4992623"/>
            <a:ext cx="310896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026962" y="1310132"/>
            <a:ext cx="203263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1327896" y="883956"/>
            <a:ext cx="707350" cy="12851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353798" y="2295563"/>
            <a:ext cx="660944" cy="1162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459615" y="1772267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101601"/>
                </a:moveTo>
                <a:lnTo>
                  <a:pt x="603750" y="152400"/>
                </a:lnTo>
                <a:lnTo>
                  <a:pt x="705349" y="101601"/>
                </a:lnTo>
                <a:lnTo>
                  <a:pt x="603750" y="101601"/>
                </a:lnTo>
                <a:close/>
              </a:path>
              <a:path w="756284" h="152400">
                <a:moveTo>
                  <a:pt x="603750" y="50801"/>
                </a:moveTo>
                <a:lnTo>
                  <a:pt x="603750" y="101601"/>
                </a:lnTo>
                <a:lnTo>
                  <a:pt x="629150" y="101601"/>
                </a:lnTo>
                <a:lnTo>
                  <a:pt x="629150" y="50801"/>
                </a:lnTo>
                <a:lnTo>
                  <a:pt x="603750" y="50801"/>
                </a:lnTo>
                <a:close/>
              </a:path>
              <a:path w="756284" h="152400">
                <a:moveTo>
                  <a:pt x="603750" y="0"/>
                </a:moveTo>
                <a:lnTo>
                  <a:pt x="603750" y="50801"/>
                </a:lnTo>
                <a:lnTo>
                  <a:pt x="629150" y="50801"/>
                </a:lnTo>
                <a:lnTo>
                  <a:pt x="629150" y="101601"/>
                </a:lnTo>
                <a:lnTo>
                  <a:pt x="705352" y="101600"/>
                </a:lnTo>
                <a:lnTo>
                  <a:pt x="756150" y="76201"/>
                </a:lnTo>
                <a:lnTo>
                  <a:pt x="603750" y="0"/>
                </a:lnTo>
                <a:close/>
              </a:path>
              <a:path w="756284" h="152400">
                <a:moveTo>
                  <a:pt x="0" y="50800"/>
                </a:moveTo>
                <a:lnTo>
                  <a:pt x="0" y="101600"/>
                </a:lnTo>
                <a:lnTo>
                  <a:pt x="603750" y="101601"/>
                </a:lnTo>
                <a:lnTo>
                  <a:pt x="603750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026962" y="2578100"/>
            <a:ext cx="203263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0459615" y="3041129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400"/>
                </a:lnTo>
                <a:lnTo>
                  <a:pt x="705350" y="101600"/>
                </a:lnTo>
                <a:lnTo>
                  <a:pt x="629150" y="101600"/>
                </a:lnTo>
                <a:lnTo>
                  <a:pt x="629150" y="50800"/>
                </a:lnTo>
                <a:lnTo>
                  <a:pt x="705350" y="50800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800"/>
                </a:moveTo>
                <a:lnTo>
                  <a:pt x="0" y="50800"/>
                </a:lnTo>
                <a:lnTo>
                  <a:pt x="0" y="101600"/>
                </a:lnTo>
                <a:lnTo>
                  <a:pt x="603750" y="101600"/>
                </a:lnTo>
                <a:lnTo>
                  <a:pt x="603750" y="50800"/>
                </a:lnTo>
                <a:close/>
              </a:path>
              <a:path w="756284" h="152400">
                <a:moveTo>
                  <a:pt x="705350" y="50800"/>
                </a:moveTo>
                <a:lnTo>
                  <a:pt x="629150" y="50800"/>
                </a:lnTo>
                <a:lnTo>
                  <a:pt x="629150" y="101600"/>
                </a:lnTo>
                <a:lnTo>
                  <a:pt x="705350" y="101600"/>
                </a:lnTo>
                <a:lnTo>
                  <a:pt x="756150" y="76200"/>
                </a:lnTo>
                <a:lnTo>
                  <a:pt x="70535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026962" y="3846067"/>
            <a:ext cx="203263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459615" y="4309991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399"/>
                </a:lnTo>
                <a:lnTo>
                  <a:pt x="705350" y="101599"/>
                </a:lnTo>
                <a:lnTo>
                  <a:pt x="629150" y="101599"/>
                </a:lnTo>
                <a:lnTo>
                  <a:pt x="629150" y="50799"/>
                </a:lnTo>
                <a:lnTo>
                  <a:pt x="705350" y="50799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799"/>
                </a:moveTo>
                <a:lnTo>
                  <a:pt x="0" y="50799"/>
                </a:lnTo>
                <a:lnTo>
                  <a:pt x="0" y="101599"/>
                </a:lnTo>
                <a:lnTo>
                  <a:pt x="603750" y="101599"/>
                </a:lnTo>
                <a:lnTo>
                  <a:pt x="603750" y="50799"/>
                </a:lnTo>
                <a:close/>
              </a:path>
              <a:path w="756284" h="152400">
                <a:moveTo>
                  <a:pt x="705350" y="50799"/>
                </a:moveTo>
                <a:lnTo>
                  <a:pt x="629150" y="50799"/>
                </a:lnTo>
                <a:lnTo>
                  <a:pt x="629150" y="101599"/>
                </a:lnTo>
                <a:lnTo>
                  <a:pt x="705350" y="101599"/>
                </a:lnTo>
                <a:lnTo>
                  <a:pt x="756150" y="76199"/>
                </a:lnTo>
                <a:lnTo>
                  <a:pt x="70535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411139" y="3680129"/>
            <a:ext cx="540865" cy="1129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026962" y="5071364"/>
            <a:ext cx="306133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07263" y="2462783"/>
            <a:ext cx="3194304" cy="2395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81878" y="3259815"/>
            <a:ext cx="871855" cy="1598295"/>
          </a:xfrm>
          <a:custGeom>
            <a:avLst/>
            <a:gdLst/>
            <a:ahLst/>
            <a:cxnLst/>
            <a:rect l="l" t="t" r="r" b="b"/>
            <a:pathLst>
              <a:path w="871855" h="1598295">
                <a:moveTo>
                  <a:pt x="0" y="0"/>
                </a:moveTo>
                <a:lnTo>
                  <a:pt x="871566" y="0"/>
                </a:lnTo>
                <a:lnTo>
                  <a:pt x="871566" y="1597933"/>
                </a:lnTo>
                <a:lnTo>
                  <a:pt x="0" y="159793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17330" y="3568522"/>
            <a:ext cx="516255" cy="1148715"/>
          </a:xfrm>
          <a:custGeom>
            <a:avLst/>
            <a:gdLst/>
            <a:ahLst/>
            <a:cxnLst/>
            <a:rect l="l" t="t" r="r" b="b"/>
            <a:pathLst>
              <a:path w="516255" h="1148714">
                <a:moveTo>
                  <a:pt x="0" y="0"/>
                </a:moveTo>
                <a:lnTo>
                  <a:pt x="516111" y="0"/>
                </a:lnTo>
                <a:lnTo>
                  <a:pt x="516111" y="1148343"/>
                </a:lnTo>
                <a:lnTo>
                  <a:pt x="0" y="114834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92692" y="3457154"/>
            <a:ext cx="516255" cy="974090"/>
          </a:xfrm>
          <a:custGeom>
            <a:avLst/>
            <a:gdLst/>
            <a:ahLst/>
            <a:cxnLst/>
            <a:rect l="l" t="t" r="r" b="b"/>
            <a:pathLst>
              <a:path w="516255" h="974089">
                <a:moveTo>
                  <a:pt x="0" y="0"/>
                </a:moveTo>
                <a:lnTo>
                  <a:pt x="516111" y="0"/>
                </a:lnTo>
                <a:lnTo>
                  <a:pt x="516111" y="973944"/>
                </a:lnTo>
                <a:lnTo>
                  <a:pt x="0" y="97394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53113" y="3347223"/>
            <a:ext cx="638175" cy="1148715"/>
          </a:xfrm>
          <a:custGeom>
            <a:avLst/>
            <a:gdLst/>
            <a:ahLst/>
            <a:cxnLst/>
            <a:rect l="l" t="t" r="r" b="b"/>
            <a:pathLst>
              <a:path w="638175" h="1148714">
                <a:moveTo>
                  <a:pt x="0" y="0"/>
                </a:moveTo>
                <a:lnTo>
                  <a:pt x="638113" y="0"/>
                </a:lnTo>
                <a:lnTo>
                  <a:pt x="638113" y="1148343"/>
                </a:lnTo>
                <a:lnTo>
                  <a:pt x="0" y="114834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2912" y="3453931"/>
            <a:ext cx="720090" cy="1263015"/>
          </a:xfrm>
          <a:custGeom>
            <a:avLst/>
            <a:gdLst/>
            <a:ahLst/>
            <a:cxnLst/>
            <a:rect l="l" t="t" r="r" b="b"/>
            <a:pathLst>
              <a:path w="720089" h="1263014">
                <a:moveTo>
                  <a:pt x="0" y="0"/>
                </a:moveTo>
                <a:lnTo>
                  <a:pt x="719937" y="0"/>
                </a:lnTo>
                <a:lnTo>
                  <a:pt x="719937" y="1262933"/>
                </a:lnTo>
                <a:lnTo>
                  <a:pt x="0" y="126293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93022" y="3631682"/>
            <a:ext cx="360680" cy="981075"/>
          </a:xfrm>
          <a:custGeom>
            <a:avLst/>
            <a:gdLst/>
            <a:ahLst/>
            <a:cxnLst/>
            <a:rect l="l" t="t" r="r" b="b"/>
            <a:pathLst>
              <a:path w="360680" h="981075">
                <a:moveTo>
                  <a:pt x="0" y="0"/>
                </a:moveTo>
                <a:lnTo>
                  <a:pt x="360091" y="0"/>
                </a:lnTo>
                <a:lnTo>
                  <a:pt x="360091" y="980602"/>
                </a:lnTo>
                <a:lnTo>
                  <a:pt x="0" y="980602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90645" y="3511848"/>
            <a:ext cx="569595" cy="545465"/>
          </a:xfrm>
          <a:custGeom>
            <a:avLst/>
            <a:gdLst/>
            <a:ahLst/>
            <a:cxnLst/>
            <a:rect l="l" t="t" r="r" b="b"/>
            <a:pathLst>
              <a:path w="569594" h="545464">
                <a:moveTo>
                  <a:pt x="0" y="0"/>
                </a:moveTo>
                <a:lnTo>
                  <a:pt x="569422" y="0"/>
                </a:lnTo>
                <a:lnTo>
                  <a:pt x="569422" y="545398"/>
                </a:lnTo>
                <a:lnTo>
                  <a:pt x="0" y="545398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32954" y="3186333"/>
            <a:ext cx="468630" cy="871219"/>
          </a:xfrm>
          <a:custGeom>
            <a:avLst/>
            <a:gdLst/>
            <a:ahLst/>
            <a:cxnLst/>
            <a:rect l="l" t="t" r="r" b="b"/>
            <a:pathLst>
              <a:path w="468629" h="871220">
                <a:moveTo>
                  <a:pt x="0" y="0"/>
                </a:moveTo>
                <a:lnTo>
                  <a:pt x="468537" y="0"/>
                </a:lnTo>
                <a:lnTo>
                  <a:pt x="468537" y="870914"/>
                </a:lnTo>
                <a:lnTo>
                  <a:pt x="0" y="870914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535062" y="92455"/>
            <a:ext cx="356298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P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ject</a:t>
            </a:r>
            <a:r>
              <a:rPr sz="1800" dirty="0">
                <a:latin typeface="Calibri"/>
                <a:cs typeface="Calibri"/>
              </a:rPr>
              <a:t> /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r 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ho</a:t>
            </a:r>
            <a:r>
              <a:rPr sz="1800" spc="-17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eg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f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ject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581400" y="3270503"/>
            <a:ext cx="1185672" cy="8290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33405" y="2913324"/>
            <a:ext cx="1939289" cy="1480820"/>
          </a:xfrm>
          <a:custGeom>
            <a:avLst/>
            <a:gdLst/>
            <a:ahLst/>
            <a:cxnLst/>
            <a:rect l="l" t="t" r="r" b="b"/>
            <a:pathLst>
              <a:path w="1939290" h="1480820">
                <a:moveTo>
                  <a:pt x="0" y="0"/>
                </a:moveTo>
                <a:lnTo>
                  <a:pt x="1939020" y="0"/>
                </a:lnTo>
                <a:lnTo>
                  <a:pt x="1939020" y="1480593"/>
                </a:lnTo>
                <a:lnTo>
                  <a:pt x="0" y="148059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72426" y="2784997"/>
            <a:ext cx="144780" cy="1609090"/>
          </a:xfrm>
          <a:custGeom>
            <a:avLst/>
            <a:gdLst/>
            <a:ahLst/>
            <a:cxnLst/>
            <a:rect l="l" t="t" r="r" b="b"/>
            <a:pathLst>
              <a:path w="144779" h="1609089">
                <a:moveTo>
                  <a:pt x="144202" y="0"/>
                </a:moveTo>
                <a:lnTo>
                  <a:pt x="0" y="128327"/>
                </a:lnTo>
                <a:lnTo>
                  <a:pt x="0" y="1608921"/>
                </a:lnTo>
                <a:lnTo>
                  <a:pt x="144202" y="1480593"/>
                </a:lnTo>
                <a:lnTo>
                  <a:pt x="144202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933405" y="2784997"/>
            <a:ext cx="2083435" cy="128905"/>
          </a:xfrm>
          <a:custGeom>
            <a:avLst/>
            <a:gdLst/>
            <a:ahLst/>
            <a:cxnLst/>
            <a:rect l="l" t="t" r="r" b="b"/>
            <a:pathLst>
              <a:path w="2083434" h="128905">
                <a:moveTo>
                  <a:pt x="2083222" y="0"/>
                </a:moveTo>
                <a:lnTo>
                  <a:pt x="144200" y="0"/>
                </a:lnTo>
                <a:lnTo>
                  <a:pt x="0" y="128327"/>
                </a:lnTo>
                <a:lnTo>
                  <a:pt x="1939020" y="128327"/>
                </a:lnTo>
                <a:lnTo>
                  <a:pt x="2083222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33405" y="2784997"/>
            <a:ext cx="2083435" cy="1609090"/>
          </a:xfrm>
          <a:custGeom>
            <a:avLst/>
            <a:gdLst/>
            <a:ahLst/>
            <a:cxnLst/>
            <a:rect l="l" t="t" r="r" b="b"/>
            <a:pathLst>
              <a:path w="2083434" h="1609089">
                <a:moveTo>
                  <a:pt x="0" y="128327"/>
                </a:moveTo>
                <a:lnTo>
                  <a:pt x="144201" y="0"/>
                </a:lnTo>
                <a:lnTo>
                  <a:pt x="2083222" y="0"/>
                </a:lnTo>
                <a:lnTo>
                  <a:pt x="2083222" y="1480594"/>
                </a:lnTo>
                <a:lnTo>
                  <a:pt x="1939021" y="1608921"/>
                </a:lnTo>
                <a:lnTo>
                  <a:pt x="0" y="1608921"/>
                </a:lnTo>
                <a:lnTo>
                  <a:pt x="0" y="128327"/>
                </a:lnTo>
                <a:close/>
              </a:path>
            </a:pathLst>
          </a:custGeom>
          <a:ln w="692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933405" y="2784997"/>
            <a:ext cx="2083435" cy="128905"/>
          </a:xfrm>
          <a:custGeom>
            <a:avLst/>
            <a:gdLst/>
            <a:ahLst/>
            <a:cxnLst/>
            <a:rect l="l" t="t" r="r" b="b"/>
            <a:pathLst>
              <a:path w="2083434" h="128905">
                <a:moveTo>
                  <a:pt x="0" y="128327"/>
                </a:moveTo>
                <a:lnTo>
                  <a:pt x="1939021" y="128327"/>
                </a:lnTo>
                <a:lnTo>
                  <a:pt x="2083222" y="0"/>
                </a:lnTo>
              </a:path>
            </a:pathLst>
          </a:custGeom>
          <a:ln w="66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928615" y="2916935"/>
            <a:ext cx="1947672" cy="14630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4759447" y="1761235"/>
            <a:ext cx="22307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382256" y="1237488"/>
            <a:ext cx="1008888" cy="10088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53455" y="1207448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40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388352" y="3733800"/>
            <a:ext cx="1008888" cy="1008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357887" y="3703354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40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06640" y="2484120"/>
            <a:ext cx="1008888" cy="10088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209730" y="5165687"/>
            <a:ext cx="154813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2085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60" dirty="0">
                <a:latin typeface="Calibri"/>
                <a:cs typeface="Calibri"/>
              </a:rPr>
              <a:t>o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853444" y="5160294"/>
            <a:ext cx="154813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5904">
              <a:lnSpc>
                <a:spcPct val="100000"/>
              </a:lnSpc>
            </a:pP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382256" y="4980432"/>
            <a:ext cx="1008888" cy="1008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53455" y="4951305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40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3557184" y="2532379"/>
            <a:ext cx="12357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8295">
              <a:lnSpc>
                <a:spcPct val="100800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90899" y="5832601"/>
            <a:ext cx="9861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ut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050792" y="5832601"/>
            <a:ext cx="11544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666552" y="6153403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2" name="object 10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704286" y="4760467"/>
            <a:ext cx="3381375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RPN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ts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 </a:t>
            </a:r>
            <a:r>
              <a:rPr sz="2000" b="1" spc="-15" dirty="0">
                <a:latin typeface="Calibri"/>
                <a:cs typeface="Calibri"/>
              </a:rPr>
              <a:t>an</a:t>
            </a:r>
            <a:r>
              <a:rPr sz="2000" b="1" dirty="0">
                <a:latin typeface="Calibri"/>
                <a:cs typeface="Calibri"/>
              </a:rPr>
              <a:t>c</a:t>
            </a:r>
            <a:r>
              <a:rPr sz="2000" b="1" spc="-15" dirty="0">
                <a:latin typeface="Calibri"/>
                <a:cs typeface="Calibri"/>
              </a:rPr>
              <a:t>h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2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5" dirty="0">
                <a:latin typeface="Calibri"/>
                <a:cs typeface="Calibri"/>
              </a:rPr>
              <a:t>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1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po</a:t>
            </a:r>
            <a:r>
              <a:rPr sz="2000" dirty="0">
                <a:latin typeface="Calibri"/>
                <a:cs typeface="Calibri"/>
              </a:rPr>
              <a:t>s /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eg </a:t>
            </a:r>
            <a:r>
              <a:rPr sz="2000" dirty="0">
                <a:latin typeface="Calibri"/>
                <a:cs typeface="Calibri"/>
              </a:rPr>
              <a:t>/ 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al 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ound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7345254" y="2423651"/>
          <a:ext cx="1164590" cy="113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0615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732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730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732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529"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4929685" y="2910796"/>
          <a:ext cx="1950720" cy="1487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4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571" y="2440739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4">
                <a:moveTo>
                  <a:pt x="0" y="0"/>
                </a:moveTo>
                <a:lnTo>
                  <a:pt x="1093171" y="0"/>
                </a:lnTo>
                <a:lnTo>
                  <a:pt x="1093171" y="1100204"/>
                </a:lnTo>
                <a:lnTo>
                  <a:pt x="0" y="110020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69742" y="2345381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4">
                <a:moveTo>
                  <a:pt x="93611" y="0"/>
                </a:moveTo>
                <a:lnTo>
                  <a:pt x="0" y="95357"/>
                </a:lnTo>
                <a:lnTo>
                  <a:pt x="0" y="1195562"/>
                </a:lnTo>
                <a:lnTo>
                  <a:pt x="93611" y="1100204"/>
                </a:lnTo>
                <a:lnTo>
                  <a:pt x="936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6571" y="234538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1186783" y="0"/>
                </a:moveTo>
                <a:lnTo>
                  <a:pt x="93611" y="0"/>
                </a:lnTo>
                <a:lnTo>
                  <a:pt x="0" y="95357"/>
                </a:lnTo>
                <a:lnTo>
                  <a:pt x="1093171" y="95357"/>
                </a:lnTo>
                <a:lnTo>
                  <a:pt x="118678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76571" y="2345381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4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6571" y="234538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1670" y="3666520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4">
                <a:moveTo>
                  <a:pt x="0" y="0"/>
                </a:moveTo>
                <a:lnTo>
                  <a:pt x="1093171" y="0"/>
                </a:lnTo>
                <a:lnTo>
                  <a:pt x="1093171" y="1100203"/>
                </a:lnTo>
                <a:lnTo>
                  <a:pt x="0" y="110020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64842" y="3571161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4">
                <a:moveTo>
                  <a:pt x="93611" y="0"/>
                </a:moveTo>
                <a:lnTo>
                  <a:pt x="0" y="95359"/>
                </a:lnTo>
                <a:lnTo>
                  <a:pt x="0" y="1195562"/>
                </a:lnTo>
                <a:lnTo>
                  <a:pt x="93611" y="1100204"/>
                </a:lnTo>
                <a:lnTo>
                  <a:pt x="936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1670" y="357116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1186783" y="0"/>
                </a:moveTo>
                <a:lnTo>
                  <a:pt x="93611" y="0"/>
                </a:lnTo>
                <a:lnTo>
                  <a:pt x="0" y="95359"/>
                </a:lnTo>
                <a:lnTo>
                  <a:pt x="1093171" y="95359"/>
                </a:lnTo>
                <a:lnTo>
                  <a:pt x="118678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71670" y="3571161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4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71670" y="3571161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64842" y="3666519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0"/>
                </a:moveTo>
                <a:lnTo>
                  <a:pt x="0" y="1100204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1817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71635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81454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1272" y="3698064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71670" y="4552991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71670" y="4339261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71670" y="4125528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71670" y="3911796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67543" y="4956445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4">
                <a:moveTo>
                  <a:pt x="0" y="0"/>
                </a:moveTo>
                <a:lnTo>
                  <a:pt x="1093171" y="0"/>
                </a:lnTo>
                <a:lnTo>
                  <a:pt x="1093171" y="1100204"/>
                </a:lnTo>
                <a:lnTo>
                  <a:pt x="0" y="110020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60714" y="4861087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4">
                <a:moveTo>
                  <a:pt x="93612" y="0"/>
                </a:moveTo>
                <a:lnTo>
                  <a:pt x="0" y="95357"/>
                </a:lnTo>
                <a:lnTo>
                  <a:pt x="0" y="1195562"/>
                </a:lnTo>
                <a:lnTo>
                  <a:pt x="93612" y="1100204"/>
                </a:lnTo>
                <a:lnTo>
                  <a:pt x="93612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67543" y="48610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1186784" y="0"/>
                </a:moveTo>
                <a:lnTo>
                  <a:pt x="93612" y="0"/>
                </a:lnTo>
                <a:lnTo>
                  <a:pt x="0" y="95357"/>
                </a:lnTo>
                <a:lnTo>
                  <a:pt x="1093171" y="95357"/>
                </a:lnTo>
                <a:lnTo>
                  <a:pt x="11867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7543" y="4861087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4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67543" y="48610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5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60715" y="4956446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4">
                <a:moveTo>
                  <a:pt x="0" y="0"/>
                </a:moveTo>
                <a:lnTo>
                  <a:pt x="0" y="1100204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57691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67509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77327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87145" y="49879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67543" y="5842918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67543" y="5629186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67543" y="5415455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7543" y="5201723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76004" y="1170546"/>
            <a:ext cx="1093470" cy="1100455"/>
          </a:xfrm>
          <a:custGeom>
            <a:avLst/>
            <a:gdLst/>
            <a:ahLst/>
            <a:cxnLst/>
            <a:rect l="l" t="t" r="r" b="b"/>
            <a:pathLst>
              <a:path w="1093470" h="1100455">
                <a:moveTo>
                  <a:pt x="0" y="0"/>
                </a:moveTo>
                <a:lnTo>
                  <a:pt x="1093172" y="0"/>
                </a:lnTo>
                <a:lnTo>
                  <a:pt x="1093172" y="1100203"/>
                </a:lnTo>
                <a:lnTo>
                  <a:pt x="0" y="110020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69177" y="1075187"/>
            <a:ext cx="93980" cy="1195705"/>
          </a:xfrm>
          <a:custGeom>
            <a:avLst/>
            <a:gdLst/>
            <a:ahLst/>
            <a:cxnLst/>
            <a:rect l="l" t="t" r="r" b="b"/>
            <a:pathLst>
              <a:path w="93979" h="1195705">
                <a:moveTo>
                  <a:pt x="93611" y="0"/>
                </a:moveTo>
                <a:lnTo>
                  <a:pt x="0" y="95359"/>
                </a:lnTo>
                <a:lnTo>
                  <a:pt x="0" y="1195562"/>
                </a:lnTo>
                <a:lnTo>
                  <a:pt x="93611" y="1100204"/>
                </a:lnTo>
                <a:lnTo>
                  <a:pt x="9361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76004" y="10751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4">
                <a:moveTo>
                  <a:pt x="1186784" y="0"/>
                </a:moveTo>
                <a:lnTo>
                  <a:pt x="93612" y="0"/>
                </a:lnTo>
                <a:lnTo>
                  <a:pt x="0" y="95359"/>
                </a:lnTo>
                <a:lnTo>
                  <a:pt x="1093172" y="95359"/>
                </a:lnTo>
                <a:lnTo>
                  <a:pt x="1186784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76004" y="1075187"/>
            <a:ext cx="1186815" cy="1195705"/>
          </a:xfrm>
          <a:custGeom>
            <a:avLst/>
            <a:gdLst/>
            <a:ahLst/>
            <a:cxnLst/>
            <a:rect l="l" t="t" r="r" b="b"/>
            <a:pathLst>
              <a:path w="1186815" h="1195705">
                <a:moveTo>
                  <a:pt x="0" y="95358"/>
                </a:moveTo>
                <a:lnTo>
                  <a:pt x="93612" y="0"/>
                </a:lnTo>
                <a:lnTo>
                  <a:pt x="1186784" y="0"/>
                </a:lnTo>
                <a:lnTo>
                  <a:pt x="1186784" y="1100204"/>
                </a:lnTo>
                <a:lnTo>
                  <a:pt x="1093172" y="1195562"/>
                </a:lnTo>
                <a:lnTo>
                  <a:pt x="0" y="1195562"/>
                </a:lnTo>
                <a:lnTo>
                  <a:pt x="0" y="95358"/>
                </a:lnTo>
                <a:close/>
              </a:path>
            </a:pathLst>
          </a:custGeom>
          <a:ln w="661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76004" y="1075187"/>
            <a:ext cx="1186815" cy="95885"/>
          </a:xfrm>
          <a:custGeom>
            <a:avLst/>
            <a:gdLst/>
            <a:ahLst/>
            <a:cxnLst/>
            <a:rect l="l" t="t" r="r" b="b"/>
            <a:pathLst>
              <a:path w="1186815" h="95884">
                <a:moveTo>
                  <a:pt x="0" y="95358"/>
                </a:moveTo>
                <a:lnTo>
                  <a:pt x="1093172" y="95358"/>
                </a:lnTo>
                <a:lnTo>
                  <a:pt x="1186784" y="0"/>
                </a:lnTo>
              </a:path>
            </a:pathLst>
          </a:custGeom>
          <a:ln w="6678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69176" y="1170545"/>
            <a:ext cx="0" cy="1100455"/>
          </a:xfrm>
          <a:custGeom>
            <a:avLst/>
            <a:gdLst/>
            <a:ahLst/>
            <a:cxnLst/>
            <a:rect l="l" t="t" r="r" b="b"/>
            <a:pathLst>
              <a:path h="1100455">
                <a:moveTo>
                  <a:pt x="0" y="0"/>
                </a:moveTo>
                <a:lnTo>
                  <a:pt x="0" y="1100204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66152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5971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85789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5608" y="1202090"/>
            <a:ext cx="0" cy="1069975"/>
          </a:xfrm>
          <a:custGeom>
            <a:avLst/>
            <a:gdLst/>
            <a:ahLst/>
            <a:cxnLst/>
            <a:rect l="l" t="t" r="r" b="b"/>
            <a:pathLst>
              <a:path h="1069975">
                <a:moveTo>
                  <a:pt x="0" y="0"/>
                </a:moveTo>
                <a:lnTo>
                  <a:pt x="0" y="1069598"/>
                </a:lnTo>
              </a:path>
            </a:pathLst>
          </a:custGeom>
          <a:ln w="655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76004" y="2057017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76004" y="1843286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76004" y="1629554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76004" y="1415822"/>
            <a:ext cx="1059815" cy="0"/>
          </a:xfrm>
          <a:custGeom>
            <a:avLst/>
            <a:gdLst/>
            <a:ahLst/>
            <a:cxnLst/>
            <a:rect l="l" t="t" r="r" b="b"/>
            <a:pathLst>
              <a:path w="1059815">
                <a:moveTo>
                  <a:pt x="0" y="0"/>
                </a:moveTo>
                <a:lnTo>
                  <a:pt x="1059631" y="0"/>
                </a:lnTo>
              </a:path>
            </a:pathLst>
          </a:custGeom>
          <a:ln w="6679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666552" y="6153403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665464" y="1249680"/>
            <a:ext cx="310896" cy="98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65464" y="2496311"/>
            <a:ext cx="310896" cy="987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65464" y="3742944"/>
            <a:ext cx="310896" cy="987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65464" y="4992623"/>
            <a:ext cx="310896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327896" y="883956"/>
            <a:ext cx="707350" cy="12851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353798" y="2295563"/>
            <a:ext cx="660944" cy="1162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459615" y="1772267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101601"/>
                </a:moveTo>
                <a:lnTo>
                  <a:pt x="603750" y="152400"/>
                </a:lnTo>
                <a:lnTo>
                  <a:pt x="705349" y="101601"/>
                </a:lnTo>
                <a:lnTo>
                  <a:pt x="603750" y="101601"/>
                </a:lnTo>
                <a:close/>
              </a:path>
              <a:path w="756284" h="152400">
                <a:moveTo>
                  <a:pt x="603750" y="50801"/>
                </a:moveTo>
                <a:lnTo>
                  <a:pt x="603750" y="101601"/>
                </a:lnTo>
                <a:lnTo>
                  <a:pt x="629150" y="101601"/>
                </a:lnTo>
                <a:lnTo>
                  <a:pt x="629150" y="50801"/>
                </a:lnTo>
                <a:lnTo>
                  <a:pt x="603750" y="50801"/>
                </a:lnTo>
                <a:close/>
              </a:path>
              <a:path w="756284" h="152400">
                <a:moveTo>
                  <a:pt x="603750" y="0"/>
                </a:moveTo>
                <a:lnTo>
                  <a:pt x="603750" y="50801"/>
                </a:lnTo>
                <a:lnTo>
                  <a:pt x="629150" y="50801"/>
                </a:lnTo>
                <a:lnTo>
                  <a:pt x="629150" y="101601"/>
                </a:lnTo>
                <a:lnTo>
                  <a:pt x="705352" y="101600"/>
                </a:lnTo>
                <a:lnTo>
                  <a:pt x="756150" y="76201"/>
                </a:lnTo>
                <a:lnTo>
                  <a:pt x="603750" y="0"/>
                </a:lnTo>
                <a:close/>
              </a:path>
              <a:path w="756284" h="152400">
                <a:moveTo>
                  <a:pt x="0" y="50800"/>
                </a:moveTo>
                <a:lnTo>
                  <a:pt x="0" y="101600"/>
                </a:lnTo>
                <a:lnTo>
                  <a:pt x="603750" y="101601"/>
                </a:lnTo>
                <a:lnTo>
                  <a:pt x="603750" y="50801"/>
                </a:lnTo>
                <a:lnTo>
                  <a:pt x="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59615" y="3041129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400"/>
                </a:lnTo>
                <a:lnTo>
                  <a:pt x="705350" y="101600"/>
                </a:lnTo>
                <a:lnTo>
                  <a:pt x="629150" y="101600"/>
                </a:lnTo>
                <a:lnTo>
                  <a:pt x="629150" y="50800"/>
                </a:lnTo>
                <a:lnTo>
                  <a:pt x="705350" y="50800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800"/>
                </a:moveTo>
                <a:lnTo>
                  <a:pt x="0" y="50800"/>
                </a:lnTo>
                <a:lnTo>
                  <a:pt x="0" y="101600"/>
                </a:lnTo>
                <a:lnTo>
                  <a:pt x="603750" y="101600"/>
                </a:lnTo>
                <a:lnTo>
                  <a:pt x="603750" y="50800"/>
                </a:lnTo>
                <a:close/>
              </a:path>
              <a:path w="756284" h="152400">
                <a:moveTo>
                  <a:pt x="705350" y="50800"/>
                </a:moveTo>
                <a:lnTo>
                  <a:pt x="629150" y="50800"/>
                </a:lnTo>
                <a:lnTo>
                  <a:pt x="629150" y="101600"/>
                </a:lnTo>
                <a:lnTo>
                  <a:pt x="705350" y="101600"/>
                </a:lnTo>
                <a:lnTo>
                  <a:pt x="756150" y="76200"/>
                </a:lnTo>
                <a:lnTo>
                  <a:pt x="70535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459615" y="4309991"/>
            <a:ext cx="756285" cy="152400"/>
          </a:xfrm>
          <a:custGeom>
            <a:avLst/>
            <a:gdLst/>
            <a:ahLst/>
            <a:cxnLst/>
            <a:rect l="l" t="t" r="r" b="b"/>
            <a:pathLst>
              <a:path w="756284" h="152400">
                <a:moveTo>
                  <a:pt x="603750" y="0"/>
                </a:moveTo>
                <a:lnTo>
                  <a:pt x="603750" y="152399"/>
                </a:lnTo>
                <a:lnTo>
                  <a:pt x="705350" y="101599"/>
                </a:lnTo>
                <a:lnTo>
                  <a:pt x="629150" y="101599"/>
                </a:lnTo>
                <a:lnTo>
                  <a:pt x="629150" y="50799"/>
                </a:lnTo>
                <a:lnTo>
                  <a:pt x="705350" y="50799"/>
                </a:lnTo>
                <a:lnTo>
                  <a:pt x="603750" y="0"/>
                </a:lnTo>
                <a:close/>
              </a:path>
              <a:path w="756284" h="152400">
                <a:moveTo>
                  <a:pt x="603750" y="50799"/>
                </a:moveTo>
                <a:lnTo>
                  <a:pt x="0" y="50799"/>
                </a:lnTo>
                <a:lnTo>
                  <a:pt x="0" y="101599"/>
                </a:lnTo>
                <a:lnTo>
                  <a:pt x="603750" y="101599"/>
                </a:lnTo>
                <a:lnTo>
                  <a:pt x="603750" y="50799"/>
                </a:lnTo>
                <a:close/>
              </a:path>
              <a:path w="756284" h="152400">
                <a:moveTo>
                  <a:pt x="705350" y="50799"/>
                </a:moveTo>
                <a:lnTo>
                  <a:pt x="629150" y="50799"/>
                </a:lnTo>
                <a:lnTo>
                  <a:pt x="629150" y="101599"/>
                </a:lnTo>
                <a:lnTo>
                  <a:pt x="705350" y="101599"/>
                </a:lnTo>
                <a:lnTo>
                  <a:pt x="756150" y="76199"/>
                </a:lnTo>
                <a:lnTo>
                  <a:pt x="70535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411139" y="3680129"/>
            <a:ext cx="540865" cy="1129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9026962" y="5071364"/>
            <a:ext cx="306133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07263" y="2462783"/>
            <a:ext cx="3194304" cy="2395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81878" y="3259815"/>
            <a:ext cx="871855" cy="1598295"/>
          </a:xfrm>
          <a:custGeom>
            <a:avLst/>
            <a:gdLst/>
            <a:ahLst/>
            <a:cxnLst/>
            <a:rect l="l" t="t" r="r" b="b"/>
            <a:pathLst>
              <a:path w="871855" h="1598295">
                <a:moveTo>
                  <a:pt x="0" y="0"/>
                </a:moveTo>
                <a:lnTo>
                  <a:pt x="871566" y="0"/>
                </a:lnTo>
                <a:lnTo>
                  <a:pt x="871566" y="1597933"/>
                </a:lnTo>
                <a:lnTo>
                  <a:pt x="0" y="159793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17330" y="3568522"/>
            <a:ext cx="516255" cy="1148715"/>
          </a:xfrm>
          <a:custGeom>
            <a:avLst/>
            <a:gdLst/>
            <a:ahLst/>
            <a:cxnLst/>
            <a:rect l="l" t="t" r="r" b="b"/>
            <a:pathLst>
              <a:path w="516255" h="1148714">
                <a:moveTo>
                  <a:pt x="0" y="0"/>
                </a:moveTo>
                <a:lnTo>
                  <a:pt x="516111" y="0"/>
                </a:lnTo>
                <a:lnTo>
                  <a:pt x="516111" y="1148343"/>
                </a:lnTo>
                <a:lnTo>
                  <a:pt x="0" y="114834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92692" y="3457154"/>
            <a:ext cx="516255" cy="974090"/>
          </a:xfrm>
          <a:custGeom>
            <a:avLst/>
            <a:gdLst/>
            <a:ahLst/>
            <a:cxnLst/>
            <a:rect l="l" t="t" r="r" b="b"/>
            <a:pathLst>
              <a:path w="516255" h="974089">
                <a:moveTo>
                  <a:pt x="0" y="0"/>
                </a:moveTo>
                <a:lnTo>
                  <a:pt x="516111" y="0"/>
                </a:lnTo>
                <a:lnTo>
                  <a:pt x="516111" y="973944"/>
                </a:lnTo>
                <a:lnTo>
                  <a:pt x="0" y="97394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53113" y="3347223"/>
            <a:ext cx="638175" cy="1148715"/>
          </a:xfrm>
          <a:custGeom>
            <a:avLst/>
            <a:gdLst/>
            <a:ahLst/>
            <a:cxnLst/>
            <a:rect l="l" t="t" r="r" b="b"/>
            <a:pathLst>
              <a:path w="638175" h="1148714">
                <a:moveTo>
                  <a:pt x="0" y="0"/>
                </a:moveTo>
                <a:lnTo>
                  <a:pt x="638113" y="0"/>
                </a:lnTo>
                <a:lnTo>
                  <a:pt x="638113" y="1148343"/>
                </a:lnTo>
                <a:lnTo>
                  <a:pt x="0" y="114834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22912" y="3453931"/>
            <a:ext cx="720090" cy="1263015"/>
          </a:xfrm>
          <a:custGeom>
            <a:avLst/>
            <a:gdLst/>
            <a:ahLst/>
            <a:cxnLst/>
            <a:rect l="l" t="t" r="r" b="b"/>
            <a:pathLst>
              <a:path w="720089" h="1263014">
                <a:moveTo>
                  <a:pt x="0" y="0"/>
                </a:moveTo>
                <a:lnTo>
                  <a:pt x="719937" y="0"/>
                </a:lnTo>
                <a:lnTo>
                  <a:pt x="719937" y="1262933"/>
                </a:lnTo>
                <a:lnTo>
                  <a:pt x="0" y="126293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93022" y="3631682"/>
            <a:ext cx="360680" cy="981075"/>
          </a:xfrm>
          <a:custGeom>
            <a:avLst/>
            <a:gdLst/>
            <a:ahLst/>
            <a:cxnLst/>
            <a:rect l="l" t="t" r="r" b="b"/>
            <a:pathLst>
              <a:path w="360680" h="981075">
                <a:moveTo>
                  <a:pt x="0" y="0"/>
                </a:moveTo>
                <a:lnTo>
                  <a:pt x="360091" y="0"/>
                </a:lnTo>
                <a:lnTo>
                  <a:pt x="360091" y="980602"/>
                </a:lnTo>
                <a:lnTo>
                  <a:pt x="0" y="980602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90645" y="3511848"/>
            <a:ext cx="569595" cy="545465"/>
          </a:xfrm>
          <a:custGeom>
            <a:avLst/>
            <a:gdLst/>
            <a:ahLst/>
            <a:cxnLst/>
            <a:rect l="l" t="t" r="r" b="b"/>
            <a:pathLst>
              <a:path w="569594" h="545464">
                <a:moveTo>
                  <a:pt x="0" y="0"/>
                </a:moveTo>
                <a:lnTo>
                  <a:pt x="569422" y="0"/>
                </a:lnTo>
                <a:lnTo>
                  <a:pt x="569422" y="545398"/>
                </a:lnTo>
                <a:lnTo>
                  <a:pt x="0" y="545398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32954" y="3186333"/>
            <a:ext cx="468630" cy="871219"/>
          </a:xfrm>
          <a:custGeom>
            <a:avLst/>
            <a:gdLst/>
            <a:ahLst/>
            <a:cxnLst/>
            <a:rect l="l" t="t" r="r" b="b"/>
            <a:pathLst>
              <a:path w="468629" h="871220">
                <a:moveTo>
                  <a:pt x="0" y="0"/>
                </a:moveTo>
                <a:lnTo>
                  <a:pt x="468537" y="0"/>
                </a:lnTo>
                <a:lnTo>
                  <a:pt x="468537" y="870914"/>
                </a:lnTo>
                <a:lnTo>
                  <a:pt x="0" y="870914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81400" y="3270503"/>
            <a:ext cx="1185672" cy="8290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933405" y="2913324"/>
            <a:ext cx="1939289" cy="1480820"/>
          </a:xfrm>
          <a:custGeom>
            <a:avLst/>
            <a:gdLst/>
            <a:ahLst/>
            <a:cxnLst/>
            <a:rect l="l" t="t" r="r" b="b"/>
            <a:pathLst>
              <a:path w="1939290" h="1480820">
                <a:moveTo>
                  <a:pt x="0" y="0"/>
                </a:moveTo>
                <a:lnTo>
                  <a:pt x="1939020" y="0"/>
                </a:lnTo>
                <a:lnTo>
                  <a:pt x="1939020" y="1480593"/>
                </a:lnTo>
                <a:lnTo>
                  <a:pt x="0" y="1480593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72426" y="2784997"/>
            <a:ext cx="144780" cy="1609090"/>
          </a:xfrm>
          <a:custGeom>
            <a:avLst/>
            <a:gdLst/>
            <a:ahLst/>
            <a:cxnLst/>
            <a:rect l="l" t="t" r="r" b="b"/>
            <a:pathLst>
              <a:path w="144779" h="1609089">
                <a:moveTo>
                  <a:pt x="144202" y="0"/>
                </a:moveTo>
                <a:lnTo>
                  <a:pt x="0" y="128327"/>
                </a:lnTo>
                <a:lnTo>
                  <a:pt x="0" y="1608921"/>
                </a:lnTo>
                <a:lnTo>
                  <a:pt x="144202" y="1480593"/>
                </a:lnTo>
                <a:lnTo>
                  <a:pt x="144202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33405" y="2784997"/>
            <a:ext cx="2083435" cy="128905"/>
          </a:xfrm>
          <a:custGeom>
            <a:avLst/>
            <a:gdLst/>
            <a:ahLst/>
            <a:cxnLst/>
            <a:rect l="l" t="t" r="r" b="b"/>
            <a:pathLst>
              <a:path w="2083434" h="128905">
                <a:moveTo>
                  <a:pt x="2083222" y="0"/>
                </a:moveTo>
                <a:lnTo>
                  <a:pt x="144200" y="0"/>
                </a:lnTo>
                <a:lnTo>
                  <a:pt x="0" y="128327"/>
                </a:lnTo>
                <a:lnTo>
                  <a:pt x="1939020" y="128327"/>
                </a:lnTo>
                <a:lnTo>
                  <a:pt x="2083222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33405" y="2784997"/>
            <a:ext cx="2083435" cy="1609090"/>
          </a:xfrm>
          <a:custGeom>
            <a:avLst/>
            <a:gdLst/>
            <a:ahLst/>
            <a:cxnLst/>
            <a:rect l="l" t="t" r="r" b="b"/>
            <a:pathLst>
              <a:path w="2083434" h="1609089">
                <a:moveTo>
                  <a:pt x="0" y="128327"/>
                </a:moveTo>
                <a:lnTo>
                  <a:pt x="144201" y="0"/>
                </a:lnTo>
                <a:lnTo>
                  <a:pt x="2083222" y="0"/>
                </a:lnTo>
                <a:lnTo>
                  <a:pt x="2083222" y="1480594"/>
                </a:lnTo>
                <a:lnTo>
                  <a:pt x="1939021" y="1608921"/>
                </a:lnTo>
                <a:lnTo>
                  <a:pt x="0" y="1608921"/>
                </a:lnTo>
                <a:lnTo>
                  <a:pt x="0" y="128327"/>
                </a:lnTo>
                <a:close/>
              </a:path>
            </a:pathLst>
          </a:custGeom>
          <a:ln w="6927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33405" y="2784997"/>
            <a:ext cx="2083435" cy="128905"/>
          </a:xfrm>
          <a:custGeom>
            <a:avLst/>
            <a:gdLst/>
            <a:ahLst/>
            <a:cxnLst/>
            <a:rect l="l" t="t" r="r" b="b"/>
            <a:pathLst>
              <a:path w="2083434" h="128905">
                <a:moveTo>
                  <a:pt x="0" y="128327"/>
                </a:moveTo>
                <a:lnTo>
                  <a:pt x="1939021" y="128327"/>
                </a:lnTo>
                <a:lnTo>
                  <a:pt x="2083222" y="0"/>
                </a:lnTo>
              </a:path>
            </a:pathLst>
          </a:custGeom>
          <a:ln w="66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28615" y="2916935"/>
            <a:ext cx="1947672" cy="14630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382256" y="1237488"/>
            <a:ext cx="1008888" cy="10088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53455" y="1207448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40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88352" y="3733800"/>
            <a:ext cx="1008888" cy="1008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357887" y="3703354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40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06640" y="2484120"/>
            <a:ext cx="1008888" cy="10088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916939" y="444499"/>
            <a:ext cx="617728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60" dirty="0">
                <a:latin typeface="Calibri Light"/>
                <a:cs typeface="Calibri Light"/>
              </a:rPr>
              <a:t>st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CN</a:t>
            </a:r>
            <a:r>
              <a:rPr sz="4000" b="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70" dirty="0">
                <a:latin typeface="Calibri Light"/>
                <a:cs typeface="Calibri Light"/>
              </a:rPr>
              <a:t>T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ai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ng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80" dirty="0">
                <a:latin typeface="Calibri Light"/>
                <a:cs typeface="Calibri Light"/>
              </a:rPr>
              <a:t>t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g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2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18988" y="1605787"/>
            <a:ext cx="17602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09730" y="5165687"/>
            <a:ext cx="154813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2085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60" dirty="0">
                <a:latin typeface="Calibri"/>
                <a:cs typeface="Calibri"/>
              </a:rPr>
              <a:t>o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09730" y="5772177"/>
            <a:ext cx="1548130" cy="438150"/>
          </a:xfrm>
          <a:prstGeom prst="rect">
            <a:avLst/>
          </a:prstGeom>
          <a:ln w="38100">
            <a:solidFill>
              <a:srgbClr val="00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432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ut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853444" y="5160294"/>
            <a:ext cx="154813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5904">
              <a:lnSpc>
                <a:spcPct val="100000"/>
              </a:lnSpc>
            </a:pP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853444" y="5770128"/>
            <a:ext cx="1548130" cy="4381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026962" y="1310132"/>
            <a:ext cx="2088514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026962" y="2578100"/>
            <a:ext cx="200469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026962" y="3846067"/>
            <a:ext cx="2088514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rg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12850" y="170179"/>
            <a:ext cx="436245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tu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 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al</a:t>
            </a:r>
            <a:r>
              <a:rPr sz="2000" spc="-5" dirty="0">
                <a:latin typeface="Calibri"/>
                <a:cs typeface="Calibri"/>
              </a:rPr>
              <a:t>, u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5" dirty="0">
                <a:latin typeface="Calibri"/>
                <a:cs typeface="Calibri"/>
              </a:rPr>
              <a:t>em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ct</a:t>
            </a:r>
            <a:r>
              <a:rPr sz="2000" dirty="0">
                <a:latin typeface="Calibri"/>
                <a:cs typeface="Calibri"/>
              </a:rPr>
              <a:t> class a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b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rg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20" dirty="0">
                <a:latin typeface="Calibri"/>
                <a:cs typeface="Calibri"/>
              </a:rPr>
              <a:t>p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759447" y="1761235"/>
            <a:ext cx="22307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382256" y="4980432"/>
            <a:ext cx="1008888" cy="1008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53455" y="4951305"/>
            <a:ext cx="1069340" cy="1069340"/>
          </a:xfrm>
          <a:custGeom>
            <a:avLst/>
            <a:gdLst/>
            <a:ahLst/>
            <a:cxnLst/>
            <a:rect l="l" t="t" r="r" b="b"/>
            <a:pathLst>
              <a:path w="1069340" h="1069339">
                <a:moveTo>
                  <a:pt x="0" y="0"/>
                </a:moveTo>
                <a:lnTo>
                  <a:pt x="1069339" y="0"/>
                </a:lnTo>
                <a:lnTo>
                  <a:pt x="1069339" y="1069339"/>
                </a:lnTo>
                <a:lnTo>
                  <a:pt x="0" y="106933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3557184" y="2532379"/>
            <a:ext cx="123571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8295">
              <a:lnSpc>
                <a:spcPct val="100800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ck</a:t>
            </a: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0" name="object 10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01" name="object 10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15</a:t>
            </a:fld>
            <a:endParaRPr spc="-15" dirty="0"/>
          </a:p>
        </p:txBody>
      </p:sp>
      <p:sp>
        <p:nvSpPr>
          <p:cNvPr id="98" name="object 98"/>
          <p:cNvSpPr txBox="1"/>
          <p:nvPr/>
        </p:nvSpPr>
        <p:spPr>
          <a:xfrm>
            <a:off x="3782240" y="4775708"/>
            <a:ext cx="323278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ow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opo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als </a:t>
            </a:r>
            <a:r>
              <a:rPr sz="2000" spc="-2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RPN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ec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h,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5" dirty="0">
                <a:latin typeface="Calibri"/>
                <a:cs typeface="Calibri"/>
              </a:rPr>
              <a:t>ot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4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30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me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ng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82" name="object 82"/>
          <p:cNvGraphicFramePr>
            <a:graphicFrameLocks noGrp="1"/>
          </p:cNvGraphicFramePr>
          <p:nvPr/>
        </p:nvGraphicFramePr>
        <p:xfrm>
          <a:off x="7345254" y="2423651"/>
          <a:ext cx="1164590" cy="113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0615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3500">
                      <a:solidFill>
                        <a:srgbClr val="4472C4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732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730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732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679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529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0">
                      <a:solidFill>
                        <a:srgbClr val="4472C4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556">
                      <a:solidFill>
                        <a:srgbClr val="44546A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556">
                      <a:solidFill>
                        <a:srgbClr val="44546A"/>
                      </a:solidFill>
                      <a:prstDash val="solid"/>
                    </a:lnL>
                    <a:lnR w="63500">
                      <a:solidFill>
                        <a:srgbClr val="4472C4"/>
                      </a:solidFill>
                      <a:prstDash val="solid"/>
                    </a:lnR>
                    <a:lnT w="6679">
                      <a:solidFill>
                        <a:srgbClr val="44546A"/>
                      </a:solidFill>
                      <a:prstDash val="solid"/>
                    </a:lnT>
                    <a:lnB w="635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4929685" y="2910796"/>
          <a:ext cx="1950720" cy="1487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0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4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1874"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875"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  <a:lnB w="6621">
                      <a:solidFill>
                        <a:srgbClr val="4454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874"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440">
                      <a:solidFill>
                        <a:srgbClr val="44546A"/>
                      </a:solidFill>
                      <a:prstDash val="solid"/>
                    </a:lnL>
                    <a:lnR w="7440">
                      <a:solidFill>
                        <a:srgbClr val="44546A"/>
                      </a:solidFill>
                      <a:prstDash val="solid"/>
                    </a:lnR>
                    <a:lnT w="6621">
                      <a:solidFill>
                        <a:srgbClr val="44546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85" dirty="0"/>
              <a:t>R</a:t>
            </a:r>
            <a:r>
              <a:rPr sz="4000" spc="-5" dirty="0"/>
              <a:t>e</a:t>
            </a:r>
            <a:r>
              <a:rPr sz="4000" spc="-45" dirty="0"/>
              <a:t>c</a:t>
            </a:r>
            <a:r>
              <a:rPr sz="4000" spc="-20" dirty="0"/>
              <a:t>a</a:t>
            </a:r>
            <a:r>
              <a:rPr sz="4000" spc="-30" dirty="0"/>
              <a:t>p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130" dirty="0"/>
              <a:t>F</a:t>
            </a:r>
            <a:r>
              <a:rPr sz="4000" spc="-20" dirty="0"/>
              <a:t>a</a:t>
            </a:r>
            <a:r>
              <a:rPr sz="4000" spc="-65" dirty="0"/>
              <a:t>s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</a:t>
            </a:r>
            <a:r>
              <a:rPr sz="4000" dirty="0"/>
              <a:t>N</a:t>
            </a:r>
            <a:r>
              <a:rPr sz="4000" spc="-5" dirty="0"/>
              <a:t> </a:t>
            </a:r>
            <a:r>
              <a:rPr sz="4000" spc="-85" dirty="0"/>
              <a:t>F</a:t>
            </a:r>
            <a:r>
              <a:rPr sz="4000" spc="-25" dirty="0"/>
              <a:t>e</a:t>
            </a:r>
            <a:r>
              <a:rPr sz="4000" spc="-55" dirty="0"/>
              <a:t>a</a:t>
            </a:r>
            <a:r>
              <a:rPr sz="4000" spc="-25" dirty="0"/>
              <a:t>tu</a:t>
            </a:r>
            <a:r>
              <a:rPr sz="4000" spc="-80" dirty="0"/>
              <a:t>r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30" dirty="0"/>
              <a:t>C</a:t>
            </a:r>
            <a:r>
              <a:rPr sz="4000" spc="-100" dirty="0"/>
              <a:t>r</a:t>
            </a:r>
            <a:r>
              <a:rPr sz="4000" dirty="0"/>
              <a:t>o</a:t>
            </a:r>
            <a:r>
              <a:rPr sz="4000" spc="-30" dirty="0"/>
              <a:t>pp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956118" y="4454418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504169" y="0"/>
                </a:moveTo>
                <a:lnTo>
                  <a:pt x="150322" y="0"/>
                </a:lnTo>
                <a:lnTo>
                  <a:pt x="0" y="162636"/>
                </a:lnTo>
                <a:lnTo>
                  <a:pt x="353848" y="162636"/>
                </a:lnTo>
                <a:lnTo>
                  <a:pt x="504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6118" y="4454418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0" y="162635"/>
                </a:moveTo>
                <a:lnTo>
                  <a:pt x="150321" y="0"/>
                </a:lnTo>
                <a:lnTo>
                  <a:pt x="504169" y="0"/>
                </a:lnTo>
                <a:lnTo>
                  <a:pt x="353847" y="162635"/>
                </a:lnTo>
                <a:lnTo>
                  <a:pt x="0" y="16263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5802" y="4861007"/>
            <a:ext cx="3073809" cy="1040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802" y="4861007"/>
            <a:ext cx="3074035" cy="1041400"/>
          </a:xfrm>
          <a:custGeom>
            <a:avLst/>
            <a:gdLst/>
            <a:ahLst/>
            <a:cxnLst/>
            <a:rect l="l" t="t" r="r" b="b"/>
            <a:pathLst>
              <a:path w="3074035" h="1041400">
                <a:moveTo>
                  <a:pt x="0" y="1040866"/>
                </a:moveTo>
                <a:lnTo>
                  <a:pt x="962061" y="0"/>
                </a:lnTo>
                <a:lnTo>
                  <a:pt x="3073809" y="0"/>
                </a:lnTo>
                <a:lnTo>
                  <a:pt x="2111748" y="1040866"/>
                </a:lnTo>
                <a:lnTo>
                  <a:pt x="0" y="1040866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1290" y="4917928"/>
            <a:ext cx="1553210" cy="667385"/>
          </a:xfrm>
          <a:custGeom>
            <a:avLst/>
            <a:gdLst/>
            <a:ahLst/>
            <a:cxnLst/>
            <a:rect l="l" t="t" r="r" b="b"/>
            <a:pathLst>
              <a:path w="1553210" h="667385">
                <a:moveTo>
                  <a:pt x="1553168" y="0"/>
                </a:moveTo>
                <a:lnTo>
                  <a:pt x="616320" y="0"/>
                </a:lnTo>
                <a:lnTo>
                  <a:pt x="0" y="666805"/>
                </a:lnTo>
                <a:lnTo>
                  <a:pt x="936847" y="666805"/>
                </a:lnTo>
                <a:lnTo>
                  <a:pt x="155316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1290" y="4917928"/>
            <a:ext cx="1553210" cy="667385"/>
          </a:xfrm>
          <a:custGeom>
            <a:avLst/>
            <a:gdLst/>
            <a:ahLst/>
            <a:cxnLst/>
            <a:rect l="l" t="t" r="r" b="b"/>
            <a:pathLst>
              <a:path w="1553210" h="667385">
                <a:moveTo>
                  <a:pt x="0" y="666805"/>
                </a:moveTo>
                <a:lnTo>
                  <a:pt x="616321" y="0"/>
                </a:lnTo>
                <a:lnTo>
                  <a:pt x="1553168" y="0"/>
                </a:lnTo>
                <a:lnTo>
                  <a:pt x="936847" y="666805"/>
                </a:lnTo>
                <a:lnTo>
                  <a:pt x="0" y="66680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64458" y="4934192"/>
            <a:ext cx="740410" cy="276860"/>
          </a:xfrm>
          <a:custGeom>
            <a:avLst/>
            <a:gdLst/>
            <a:ahLst/>
            <a:cxnLst/>
            <a:rect l="l" t="t" r="r" b="b"/>
            <a:pathLst>
              <a:path w="740410" h="276860">
                <a:moveTo>
                  <a:pt x="739992" y="0"/>
                </a:moveTo>
                <a:lnTo>
                  <a:pt x="255548" y="0"/>
                </a:lnTo>
                <a:lnTo>
                  <a:pt x="0" y="276480"/>
                </a:lnTo>
                <a:lnTo>
                  <a:pt x="484444" y="276480"/>
                </a:lnTo>
                <a:lnTo>
                  <a:pt x="73999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64458" y="4934192"/>
            <a:ext cx="740410" cy="276860"/>
          </a:xfrm>
          <a:custGeom>
            <a:avLst/>
            <a:gdLst/>
            <a:ahLst/>
            <a:cxnLst/>
            <a:rect l="l" t="t" r="r" b="b"/>
            <a:pathLst>
              <a:path w="740410" h="276860">
                <a:moveTo>
                  <a:pt x="0" y="276480"/>
                </a:moveTo>
                <a:lnTo>
                  <a:pt x="255547" y="0"/>
                </a:lnTo>
                <a:lnTo>
                  <a:pt x="739991" y="0"/>
                </a:lnTo>
                <a:lnTo>
                  <a:pt x="484444" y="276480"/>
                </a:lnTo>
                <a:lnTo>
                  <a:pt x="0" y="27648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4593" y="5462757"/>
            <a:ext cx="723900" cy="422909"/>
          </a:xfrm>
          <a:custGeom>
            <a:avLst/>
            <a:gdLst/>
            <a:ahLst/>
            <a:cxnLst/>
            <a:rect l="l" t="t" r="r" b="b"/>
            <a:pathLst>
              <a:path w="723900" h="422910">
                <a:moveTo>
                  <a:pt x="723727" y="0"/>
                </a:moveTo>
                <a:lnTo>
                  <a:pt x="390837" y="0"/>
                </a:lnTo>
                <a:lnTo>
                  <a:pt x="0" y="422852"/>
                </a:lnTo>
                <a:lnTo>
                  <a:pt x="332890" y="422852"/>
                </a:lnTo>
                <a:lnTo>
                  <a:pt x="7237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593" y="5462757"/>
            <a:ext cx="723900" cy="422909"/>
          </a:xfrm>
          <a:custGeom>
            <a:avLst/>
            <a:gdLst/>
            <a:ahLst/>
            <a:cxnLst/>
            <a:rect l="l" t="t" r="r" b="b"/>
            <a:pathLst>
              <a:path w="723900" h="422910">
                <a:moveTo>
                  <a:pt x="0" y="422852"/>
                </a:moveTo>
                <a:lnTo>
                  <a:pt x="390837" y="0"/>
                </a:lnTo>
                <a:lnTo>
                  <a:pt x="723727" y="0"/>
                </a:lnTo>
                <a:lnTo>
                  <a:pt x="332890" y="422852"/>
                </a:lnTo>
                <a:lnTo>
                  <a:pt x="0" y="422852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86332" y="3242785"/>
            <a:ext cx="224154" cy="1097915"/>
          </a:xfrm>
          <a:custGeom>
            <a:avLst/>
            <a:gdLst/>
            <a:ahLst/>
            <a:cxnLst/>
            <a:rect l="l" t="t" r="r" b="b"/>
            <a:pathLst>
              <a:path w="224155" h="1097914">
                <a:moveTo>
                  <a:pt x="223622" y="0"/>
                </a:moveTo>
                <a:lnTo>
                  <a:pt x="0" y="223622"/>
                </a:lnTo>
                <a:lnTo>
                  <a:pt x="0" y="1097789"/>
                </a:lnTo>
                <a:lnTo>
                  <a:pt x="223622" y="874165"/>
                </a:lnTo>
                <a:lnTo>
                  <a:pt x="22362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5459" y="3242785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4">
                <a:moveTo>
                  <a:pt x="894495" y="0"/>
                </a:moveTo>
                <a:lnTo>
                  <a:pt x="223625" y="0"/>
                </a:lnTo>
                <a:lnTo>
                  <a:pt x="0" y="223622"/>
                </a:lnTo>
                <a:lnTo>
                  <a:pt x="670872" y="223622"/>
                </a:lnTo>
                <a:lnTo>
                  <a:pt x="8944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5459" y="3242785"/>
            <a:ext cx="894715" cy="1097915"/>
          </a:xfrm>
          <a:custGeom>
            <a:avLst/>
            <a:gdLst/>
            <a:ahLst/>
            <a:cxnLst/>
            <a:rect l="l" t="t" r="r" b="b"/>
            <a:pathLst>
              <a:path w="894714" h="1097914">
                <a:moveTo>
                  <a:pt x="0" y="223624"/>
                </a:moveTo>
                <a:lnTo>
                  <a:pt x="223624" y="0"/>
                </a:lnTo>
                <a:lnTo>
                  <a:pt x="894494" y="0"/>
                </a:lnTo>
                <a:lnTo>
                  <a:pt x="894494" y="874166"/>
                </a:lnTo>
                <a:lnTo>
                  <a:pt x="670871" y="1097789"/>
                </a:lnTo>
                <a:lnTo>
                  <a:pt x="0" y="1097789"/>
                </a:lnTo>
                <a:lnTo>
                  <a:pt x="0" y="223624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5459" y="3242785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4">
                <a:moveTo>
                  <a:pt x="0" y="223624"/>
                </a:moveTo>
                <a:lnTo>
                  <a:pt x="670871" y="223624"/>
                </a:lnTo>
                <a:lnTo>
                  <a:pt x="894494" y="0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43462" y="2998830"/>
            <a:ext cx="224154" cy="1097915"/>
          </a:xfrm>
          <a:custGeom>
            <a:avLst/>
            <a:gdLst/>
            <a:ahLst/>
            <a:cxnLst/>
            <a:rect l="l" t="t" r="r" b="b"/>
            <a:pathLst>
              <a:path w="224154" h="1097914">
                <a:moveTo>
                  <a:pt x="223622" y="0"/>
                </a:moveTo>
                <a:lnTo>
                  <a:pt x="0" y="223624"/>
                </a:lnTo>
                <a:lnTo>
                  <a:pt x="0" y="1097789"/>
                </a:lnTo>
                <a:lnTo>
                  <a:pt x="223622" y="874166"/>
                </a:lnTo>
                <a:lnTo>
                  <a:pt x="22362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72589" y="2998830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5">
                <a:moveTo>
                  <a:pt x="894495" y="0"/>
                </a:moveTo>
                <a:lnTo>
                  <a:pt x="223625" y="0"/>
                </a:lnTo>
                <a:lnTo>
                  <a:pt x="0" y="223624"/>
                </a:lnTo>
                <a:lnTo>
                  <a:pt x="670872" y="223624"/>
                </a:lnTo>
                <a:lnTo>
                  <a:pt x="8944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72589" y="2998830"/>
            <a:ext cx="894715" cy="1097915"/>
          </a:xfrm>
          <a:custGeom>
            <a:avLst/>
            <a:gdLst/>
            <a:ahLst/>
            <a:cxnLst/>
            <a:rect l="l" t="t" r="r" b="b"/>
            <a:pathLst>
              <a:path w="894714" h="1097914">
                <a:moveTo>
                  <a:pt x="0" y="223624"/>
                </a:moveTo>
                <a:lnTo>
                  <a:pt x="223624" y="0"/>
                </a:lnTo>
                <a:lnTo>
                  <a:pt x="894494" y="0"/>
                </a:lnTo>
                <a:lnTo>
                  <a:pt x="894494" y="874166"/>
                </a:lnTo>
                <a:lnTo>
                  <a:pt x="670871" y="1097789"/>
                </a:lnTo>
                <a:lnTo>
                  <a:pt x="0" y="1097789"/>
                </a:lnTo>
                <a:lnTo>
                  <a:pt x="0" y="223624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72589" y="2998830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5">
                <a:moveTo>
                  <a:pt x="0" y="223624"/>
                </a:moveTo>
                <a:lnTo>
                  <a:pt x="670871" y="223624"/>
                </a:lnTo>
                <a:lnTo>
                  <a:pt x="894494" y="0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8485" y="3584318"/>
            <a:ext cx="226060" cy="1097915"/>
          </a:xfrm>
          <a:custGeom>
            <a:avLst/>
            <a:gdLst/>
            <a:ahLst/>
            <a:cxnLst/>
            <a:rect l="l" t="t" r="r" b="b"/>
            <a:pathLst>
              <a:path w="226060" h="1097914">
                <a:moveTo>
                  <a:pt x="225656" y="0"/>
                </a:moveTo>
                <a:lnTo>
                  <a:pt x="0" y="225657"/>
                </a:lnTo>
                <a:lnTo>
                  <a:pt x="0" y="1097789"/>
                </a:lnTo>
                <a:lnTo>
                  <a:pt x="225656" y="872133"/>
                </a:lnTo>
                <a:lnTo>
                  <a:pt x="22565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515" y="3584318"/>
            <a:ext cx="902969" cy="226060"/>
          </a:xfrm>
          <a:custGeom>
            <a:avLst/>
            <a:gdLst/>
            <a:ahLst/>
            <a:cxnLst/>
            <a:rect l="l" t="t" r="r" b="b"/>
            <a:pathLst>
              <a:path w="902969" h="226060">
                <a:moveTo>
                  <a:pt x="902626" y="0"/>
                </a:moveTo>
                <a:lnTo>
                  <a:pt x="225656" y="0"/>
                </a:lnTo>
                <a:lnTo>
                  <a:pt x="0" y="225657"/>
                </a:lnTo>
                <a:lnTo>
                  <a:pt x="676969" y="225657"/>
                </a:lnTo>
                <a:lnTo>
                  <a:pt x="9026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1515" y="3584318"/>
            <a:ext cx="902969" cy="1097915"/>
          </a:xfrm>
          <a:custGeom>
            <a:avLst/>
            <a:gdLst/>
            <a:ahLst/>
            <a:cxnLst/>
            <a:rect l="l" t="t" r="r" b="b"/>
            <a:pathLst>
              <a:path w="902969" h="1097914">
                <a:moveTo>
                  <a:pt x="0" y="225656"/>
                </a:moveTo>
                <a:lnTo>
                  <a:pt x="225656" y="0"/>
                </a:lnTo>
                <a:lnTo>
                  <a:pt x="902626" y="0"/>
                </a:lnTo>
                <a:lnTo>
                  <a:pt x="902626" y="872132"/>
                </a:lnTo>
                <a:lnTo>
                  <a:pt x="676970" y="1097789"/>
                </a:lnTo>
                <a:lnTo>
                  <a:pt x="0" y="1097789"/>
                </a:lnTo>
                <a:lnTo>
                  <a:pt x="0" y="225656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1515" y="3584318"/>
            <a:ext cx="902969" cy="226060"/>
          </a:xfrm>
          <a:custGeom>
            <a:avLst/>
            <a:gdLst/>
            <a:ahLst/>
            <a:cxnLst/>
            <a:rect l="l" t="t" r="r" b="b"/>
            <a:pathLst>
              <a:path w="902969" h="226060">
                <a:moveTo>
                  <a:pt x="0" y="225656"/>
                </a:moveTo>
                <a:lnTo>
                  <a:pt x="676970" y="225656"/>
                </a:lnTo>
                <a:lnTo>
                  <a:pt x="902626" y="0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10830" y="4251124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504169" y="0"/>
                </a:moveTo>
                <a:lnTo>
                  <a:pt x="150322" y="0"/>
                </a:lnTo>
                <a:lnTo>
                  <a:pt x="0" y="162634"/>
                </a:lnTo>
                <a:lnTo>
                  <a:pt x="353848" y="162634"/>
                </a:lnTo>
                <a:lnTo>
                  <a:pt x="504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10830" y="4251124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0" y="162635"/>
                </a:moveTo>
                <a:lnTo>
                  <a:pt x="150321" y="0"/>
                </a:lnTo>
                <a:lnTo>
                  <a:pt x="504169" y="0"/>
                </a:lnTo>
                <a:lnTo>
                  <a:pt x="353847" y="162635"/>
                </a:lnTo>
                <a:lnTo>
                  <a:pt x="0" y="16263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86019" y="4844743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90" h="163195">
                <a:moveTo>
                  <a:pt x="504169" y="0"/>
                </a:moveTo>
                <a:lnTo>
                  <a:pt x="150322" y="0"/>
                </a:lnTo>
                <a:lnTo>
                  <a:pt x="0" y="162634"/>
                </a:lnTo>
                <a:lnTo>
                  <a:pt x="353848" y="162634"/>
                </a:lnTo>
                <a:lnTo>
                  <a:pt x="504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86019" y="4844743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90" h="163195">
                <a:moveTo>
                  <a:pt x="0" y="162635"/>
                </a:moveTo>
                <a:lnTo>
                  <a:pt x="150321" y="0"/>
                </a:lnTo>
                <a:lnTo>
                  <a:pt x="504169" y="0"/>
                </a:lnTo>
                <a:lnTo>
                  <a:pt x="353847" y="162635"/>
                </a:lnTo>
                <a:lnTo>
                  <a:pt x="0" y="16263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14480" y="3238718"/>
            <a:ext cx="586105" cy="244475"/>
          </a:xfrm>
          <a:custGeom>
            <a:avLst/>
            <a:gdLst/>
            <a:ahLst/>
            <a:cxnLst/>
            <a:rect l="l" t="t" r="r" b="b"/>
            <a:pathLst>
              <a:path w="586105" h="244475">
                <a:moveTo>
                  <a:pt x="0" y="0"/>
                </a:moveTo>
                <a:lnTo>
                  <a:pt x="585487" y="0"/>
                </a:lnTo>
                <a:lnTo>
                  <a:pt x="585487" y="243953"/>
                </a:lnTo>
                <a:lnTo>
                  <a:pt x="0" y="243953"/>
                </a:lnTo>
                <a:lnTo>
                  <a:pt x="0" y="0"/>
                </a:lnTo>
                <a:close/>
              </a:path>
            </a:pathLst>
          </a:custGeom>
          <a:ln w="16263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73050" y="3511133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40" h="195579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73050" y="3511133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0185" y="2913447"/>
            <a:ext cx="626745" cy="252095"/>
          </a:xfrm>
          <a:custGeom>
            <a:avLst/>
            <a:gdLst/>
            <a:ahLst/>
            <a:cxnLst/>
            <a:rect l="l" t="t" r="r" b="b"/>
            <a:pathLst>
              <a:path w="626744" h="252094">
                <a:moveTo>
                  <a:pt x="0" y="0"/>
                </a:moveTo>
                <a:lnTo>
                  <a:pt x="626146" y="0"/>
                </a:lnTo>
                <a:lnTo>
                  <a:pt x="626146" y="252084"/>
                </a:lnTo>
                <a:lnTo>
                  <a:pt x="0" y="252084"/>
                </a:lnTo>
                <a:lnTo>
                  <a:pt x="0" y="0"/>
                </a:lnTo>
                <a:close/>
              </a:path>
            </a:pathLst>
          </a:custGeom>
          <a:ln w="16263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8862" y="3185862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79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39" h="195579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48862" y="3185862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79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34454" y="2669494"/>
            <a:ext cx="569595" cy="244475"/>
          </a:xfrm>
          <a:custGeom>
            <a:avLst/>
            <a:gdLst/>
            <a:ahLst/>
            <a:cxnLst/>
            <a:rect l="l" t="t" r="r" b="b"/>
            <a:pathLst>
              <a:path w="569595" h="244475">
                <a:moveTo>
                  <a:pt x="0" y="0"/>
                </a:moveTo>
                <a:lnTo>
                  <a:pt x="569224" y="0"/>
                </a:lnTo>
                <a:lnTo>
                  <a:pt x="569224" y="243953"/>
                </a:lnTo>
                <a:lnTo>
                  <a:pt x="0" y="243953"/>
                </a:lnTo>
                <a:lnTo>
                  <a:pt x="0" y="0"/>
                </a:lnTo>
                <a:close/>
              </a:path>
            </a:pathLst>
          </a:custGeom>
          <a:ln w="16263">
            <a:solidFill>
              <a:srgbClr val="7C60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19838" y="2941909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80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39" h="195580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19838" y="2941909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80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07995" y="5023642"/>
            <a:ext cx="163195" cy="659130"/>
          </a:xfrm>
          <a:custGeom>
            <a:avLst/>
            <a:gdLst/>
            <a:ahLst/>
            <a:cxnLst/>
            <a:rect l="l" t="t" r="r" b="b"/>
            <a:pathLst>
              <a:path w="163194" h="659129">
                <a:moveTo>
                  <a:pt x="121976" y="81318"/>
                </a:moveTo>
                <a:lnTo>
                  <a:pt x="40658" y="81318"/>
                </a:lnTo>
                <a:lnTo>
                  <a:pt x="40658" y="658673"/>
                </a:lnTo>
                <a:lnTo>
                  <a:pt x="121976" y="658673"/>
                </a:lnTo>
                <a:lnTo>
                  <a:pt x="121976" y="81318"/>
                </a:lnTo>
                <a:close/>
              </a:path>
              <a:path w="163194" h="659129">
                <a:moveTo>
                  <a:pt x="81317" y="0"/>
                </a:moveTo>
                <a:lnTo>
                  <a:pt x="0" y="81318"/>
                </a:lnTo>
                <a:lnTo>
                  <a:pt x="162635" y="81318"/>
                </a:lnTo>
                <a:lnTo>
                  <a:pt x="8131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07995" y="5023642"/>
            <a:ext cx="163195" cy="659130"/>
          </a:xfrm>
          <a:custGeom>
            <a:avLst/>
            <a:gdLst/>
            <a:ahLst/>
            <a:cxnLst/>
            <a:rect l="l" t="t" r="r" b="b"/>
            <a:pathLst>
              <a:path w="163194" h="659129">
                <a:moveTo>
                  <a:pt x="0" y="81317"/>
                </a:moveTo>
                <a:lnTo>
                  <a:pt x="81318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658673"/>
                </a:lnTo>
                <a:lnTo>
                  <a:pt x="40658" y="658673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6127" y="4698371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40" h="195579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6127" y="4698371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26885" y="466584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4" h="650875">
                <a:moveTo>
                  <a:pt x="121977" y="81318"/>
                </a:moveTo>
                <a:lnTo>
                  <a:pt x="40659" y="81318"/>
                </a:lnTo>
                <a:lnTo>
                  <a:pt x="40659" y="650542"/>
                </a:lnTo>
                <a:lnTo>
                  <a:pt x="121977" y="650542"/>
                </a:lnTo>
                <a:lnTo>
                  <a:pt x="121977" y="81318"/>
                </a:lnTo>
                <a:close/>
              </a:path>
              <a:path w="163194" h="650875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26885" y="466584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4" h="650875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650541"/>
                </a:lnTo>
                <a:lnTo>
                  <a:pt x="40658" y="650541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26885" y="4356836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4" h="195579">
                <a:moveTo>
                  <a:pt x="121977" y="81318"/>
                </a:moveTo>
                <a:lnTo>
                  <a:pt x="40659" y="81318"/>
                </a:lnTo>
                <a:lnTo>
                  <a:pt x="40659" y="195163"/>
                </a:lnTo>
                <a:lnTo>
                  <a:pt x="121977" y="195163"/>
                </a:lnTo>
                <a:lnTo>
                  <a:pt x="121977" y="81318"/>
                </a:lnTo>
                <a:close/>
              </a:path>
              <a:path w="163194" h="195579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26885" y="4356836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4" h="195579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195162"/>
                </a:lnTo>
                <a:lnTo>
                  <a:pt x="40658" y="195162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57201" y="443815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5" h="650875">
                <a:moveTo>
                  <a:pt x="121977" y="81318"/>
                </a:moveTo>
                <a:lnTo>
                  <a:pt x="40659" y="81318"/>
                </a:lnTo>
                <a:lnTo>
                  <a:pt x="40659" y="650542"/>
                </a:lnTo>
                <a:lnTo>
                  <a:pt x="121977" y="650542"/>
                </a:lnTo>
                <a:lnTo>
                  <a:pt x="121977" y="81318"/>
                </a:lnTo>
                <a:close/>
              </a:path>
              <a:path w="163195" h="650875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57201" y="443815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5" h="650875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650541"/>
                </a:lnTo>
                <a:lnTo>
                  <a:pt x="40658" y="650541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57201" y="4121015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5" h="195579">
                <a:moveTo>
                  <a:pt x="121977" y="81318"/>
                </a:moveTo>
                <a:lnTo>
                  <a:pt x="40659" y="81318"/>
                </a:lnTo>
                <a:lnTo>
                  <a:pt x="40659" y="195163"/>
                </a:lnTo>
                <a:lnTo>
                  <a:pt x="121977" y="195163"/>
                </a:lnTo>
                <a:lnTo>
                  <a:pt x="121977" y="81318"/>
                </a:lnTo>
                <a:close/>
              </a:path>
              <a:path w="163195" h="195579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57201" y="4121015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5" h="195579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195162"/>
                </a:lnTo>
                <a:lnTo>
                  <a:pt x="40658" y="195162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32035" y="4995180"/>
            <a:ext cx="590550" cy="48895"/>
          </a:xfrm>
          <a:custGeom>
            <a:avLst/>
            <a:gdLst/>
            <a:ahLst/>
            <a:cxnLst/>
            <a:rect l="l" t="t" r="r" b="b"/>
            <a:pathLst>
              <a:path w="590550" h="48895">
                <a:moveTo>
                  <a:pt x="48790" y="0"/>
                </a:moveTo>
                <a:lnTo>
                  <a:pt x="0" y="24395"/>
                </a:lnTo>
                <a:lnTo>
                  <a:pt x="48790" y="48790"/>
                </a:lnTo>
                <a:lnTo>
                  <a:pt x="48790" y="32527"/>
                </a:lnTo>
                <a:lnTo>
                  <a:pt x="589949" y="32527"/>
                </a:lnTo>
                <a:lnTo>
                  <a:pt x="589949" y="16264"/>
                </a:lnTo>
                <a:lnTo>
                  <a:pt x="48790" y="16263"/>
                </a:lnTo>
                <a:lnTo>
                  <a:pt x="48790" y="0"/>
                </a:lnTo>
                <a:close/>
              </a:path>
              <a:path w="590550" h="48895">
                <a:moveTo>
                  <a:pt x="589949" y="32527"/>
                </a:moveTo>
                <a:lnTo>
                  <a:pt x="48790" y="32527"/>
                </a:lnTo>
                <a:lnTo>
                  <a:pt x="589949" y="32528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01718" y="5011536"/>
            <a:ext cx="1719580" cy="285750"/>
          </a:xfrm>
          <a:custGeom>
            <a:avLst/>
            <a:gdLst/>
            <a:ahLst/>
            <a:cxnLst/>
            <a:rect l="l" t="t" r="r" b="b"/>
            <a:pathLst>
              <a:path w="1719579" h="285750">
                <a:moveTo>
                  <a:pt x="44580" y="237185"/>
                </a:moveTo>
                <a:lnTo>
                  <a:pt x="0" y="268621"/>
                </a:lnTo>
                <a:lnTo>
                  <a:pt x="51897" y="285424"/>
                </a:lnTo>
                <a:lnTo>
                  <a:pt x="49458" y="269345"/>
                </a:lnTo>
                <a:lnTo>
                  <a:pt x="155467" y="253265"/>
                </a:lnTo>
                <a:lnTo>
                  <a:pt x="47020" y="253265"/>
                </a:lnTo>
                <a:lnTo>
                  <a:pt x="44580" y="237185"/>
                </a:lnTo>
                <a:close/>
              </a:path>
              <a:path w="1719579" h="285750">
                <a:moveTo>
                  <a:pt x="1716745" y="0"/>
                </a:moveTo>
                <a:lnTo>
                  <a:pt x="47020" y="253265"/>
                </a:lnTo>
                <a:lnTo>
                  <a:pt x="155467" y="253265"/>
                </a:lnTo>
                <a:lnTo>
                  <a:pt x="1719185" y="16079"/>
                </a:lnTo>
                <a:lnTo>
                  <a:pt x="1716745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720" y="5019832"/>
            <a:ext cx="2748280" cy="725805"/>
          </a:xfrm>
          <a:custGeom>
            <a:avLst/>
            <a:gdLst/>
            <a:ahLst/>
            <a:cxnLst/>
            <a:rect l="l" t="t" r="r" b="b"/>
            <a:pathLst>
              <a:path w="2748279" h="725804">
                <a:moveTo>
                  <a:pt x="41179" y="678092"/>
                </a:moveTo>
                <a:lnTo>
                  <a:pt x="0" y="713868"/>
                </a:lnTo>
                <a:lnTo>
                  <a:pt x="53328" y="725346"/>
                </a:lnTo>
                <a:lnTo>
                  <a:pt x="49278" y="709595"/>
                </a:lnTo>
                <a:lnTo>
                  <a:pt x="110545" y="693844"/>
                </a:lnTo>
                <a:lnTo>
                  <a:pt x="45228" y="693844"/>
                </a:lnTo>
                <a:lnTo>
                  <a:pt x="41179" y="678092"/>
                </a:lnTo>
                <a:close/>
              </a:path>
              <a:path w="2748279" h="725804">
                <a:moveTo>
                  <a:pt x="2744076" y="0"/>
                </a:moveTo>
                <a:lnTo>
                  <a:pt x="45228" y="693844"/>
                </a:lnTo>
                <a:lnTo>
                  <a:pt x="110545" y="693844"/>
                </a:lnTo>
                <a:lnTo>
                  <a:pt x="2748126" y="15751"/>
                </a:lnTo>
                <a:lnTo>
                  <a:pt x="274407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75780" y="2669494"/>
            <a:ext cx="586105" cy="244475"/>
          </a:xfrm>
          <a:custGeom>
            <a:avLst/>
            <a:gdLst/>
            <a:ahLst/>
            <a:cxnLst/>
            <a:rect l="l" t="t" r="r" b="b"/>
            <a:pathLst>
              <a:path w="586104" h="244475">
                <a:moveTo>
                  <a:pt x="0" y="0"/>
                </a:moveTo>
                <a:lnTo>
                  <a:pt x="585487" y="0"/>
                </a:lnTo>
                <a:lnTo>
                  <a:pt x="585487" y="243953"/>
                </a:lnTo>
                <a:lnTo>
                  <a:pt x="0" y="243953"/>
                </a:lnTo>
                <a:lnTo>
                  <a:pt x="0" y="0"/>
                </a:lnTo>
                <a:close/>
              </a:path>
            </a:pathLst>
          </a:custGeom>
          <a:ln w="1626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11435" y="297317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138588" y="83153"/>
                </a:moveTo>
                <a:lnTo>
                  <a:pt x="27717" y="83153"/>
                </a:lnTo>
                <a:lnTo>
                  <a:pt x="113367" y="168802"/>
                </a:lnTo>
                <a:lnTo>
                  <a:pt x="168803" y="113367"/>
                </a:lnTo>
                <a:lnTo>
                  <a:pt x="138588" y="83153"/>
                </a:lnTo>
                <a:close/>
              </a:path>
              <a:path w="168910" h="168910">
                <a:moveTo>
                  <a:pt x="110870" y="0"/>
                </a:moveTo>
                <a:lnTo>
                  <a:pt x="0" y="0"/>
                </a:lnTo>
                <a:lnTo>
                  <a:pt x="0" y="110871"/>
                </a:lnTo>
                <a:lnTo>
                  <a:pt x="27717" y="83153"/>
                </a:lnTo>
                <a:lnTo>
                  <a:pt x="138588" y="83153"/>
                </a:lnTo>
                <a:lnTo>
                  <a:pt x="83153" y="27717"/>
                </a:lnTo>
                <a:lnTo>
                  <a:pt x="11087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11436" y="297317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0" y="110870"/>
                </a:moveTo>
                <a:lnTo>
                  <a:pt x="0" y="0"/>
                </a:lnTo>
                <a:lnTo>
                  <a:pt x="110870" y="0"/>
                </a:lnTo>
                <a:lnTo>
                  <a:pt x="83153" y="27717"/>
                </a:lnTo>
                <a:lnTo>
                  <a:pt x="168802" y="113367"/>
                </a:lnTo>
                <a:lnTo>
                  <a:pt x="113367" y="168802"/>
                </a:lnTo>
                <a:lnTo>
                  <a:pt x="27717" y="83152"/>
                </a:lnTo>
                <a:lnTo>
                  <a:pt x="0" y="11087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19717" y="3221079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138588" y="83153"/>
                </a:moveTo>
                <a:lnTo>
                  <a:pt x="27717" y="83153"/>
                </a:lnTo>
                <a:lnTo>
                  <a:pt x="113366" y="168802"/>
                </a:lnTo>
                <a:lnTo>
                  <a:pt x="168802" y="113366"/>
                </a:lnTo>
                <a:lnTo>
                  <a:pt x="138588" y="83153"/>
                </a:lnTo>
                <a:close/>
              </a:path>
              <a:path w="168910" h="168910">
                <a:moveTo>
                  <a:pt x="110871" y="0"/>
                </a:moveTo>
                <a:lnTo>
                  <a:pt x="0" y="0"/>
                </a:lnTo>
                <a:lnTo>
                  <a:pt x="0" y="110870"/>
                </a:lnTo>
                <a:lnTo>
                  <a:pt x="27717" y="83153"/>
                </a:lnTo>
                <a:lnTo>
                  <a:pt x="138588" y="83153"/>
                </a:lnTo>
                <a:lnTo>
                  <a:pt x="83151" y="27717"/>
                </a:lnTo>
                <a:lnTo>
                  <a:pt x="1108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19716" y="322107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0" y="110870"/>
                </a:moveTo>
                <a:lnTo>
                  <a:pt x="0" y="0"/>
                </a:lnTo>
                <a:lnTo>
                  <a:pt x="110870" y="0"/>
                </a:lnTo>
                <a:lnTo>
                  <a:pt x="83153" y="27717"/>
                </a:lnTo>
                <a:lnTo>
                  <a:pt x="168802" y="113367"/>
                </a:lnTo>
                <a:lnTo>
                  <a:pt x="113367" y="168802"/>
                </a:lnTo>
                <a:lnTo>
                  <a:pt x="27717" y="83152"/>
                </a:lnTo>
                <a:lnTo>
                  <a:pt x="0" y="11087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71159" y="3541186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09" h="168910">
                <a:moveTo>
                  <a:pt x="138587" y="83151"/>
                </a:moveTo>
                <a:lnTo>
                  <a:pt x="27717" y="83151"/>
                </a:lnTo>
                <a:lnTo>
                  <a:pt x="113367" y="168803"/>
                </a:lnTo>
                <a:lnTo>
                  <a:pt x="168802" y="113366"/>
                </a:lnTo>
                <a:lnTo>
                  <a:pt x="138587" y="83151"/>
                </a:lnTo>
                <a:close/>
              </a:path>
              <a:path w="168909" h="168910">
                <a:moveTo>
                  <a:pt x="110870" y="0"/>
                </a:moveTo>
                <a:lnTo>
                  <a:pt x="0" y="0"/>
                </a:lnTo>
                <a:lnTo>
                  <a:pt x="0" y="110871"/>
                </a:lnTo>
                <a:lnTo>
                  <a:pt x="27717" y="83151"/>
                </a:lnTo>
                <a:lnTo>
                  <a:pt x="138587" y="83151"/>
                </a:lnTo>
                <a:lnTo>
                  <a:pt x="83152" y="27717"/>
                </a:lnTo>
                <a:lnTo>
                  <a:pt x="11087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71159" y="3541186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09" h="168910">
                <a:moveTo>
                  <a:pt x="0" y="110870"/>
                </a:moveTo>
                <a:lnTo>
                  <a:pt x="0" y="0"/>
                </a:lnTo>
                <a:lnTo>
                  <a:pt x="110870" y="0"/>
                </a:lnTo>
                <a:lnTo>
                  <a:pt x="83153" y="27717"/>
                </a:lnTo>
                <a:lnTo>
                  <a:pt x="168802" y="113367"/>
                </a:lnTo>
                <a:lnTo>
                  <a:pt x="113367" y="168802"/>
                </a:lnTo>
                <a:lnTo>
                  <a:pt x="27717" y="83152"/>
                </a:lnTo>
                <a:lnTo>
                  <a:pt x="0" y="11087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60852" y="2913447"/>
            <a:ext cx="586105" cy="244475"/>
          </a:xfrm>
          <a:custGeom>
            <a:avLst/>
            <a:gdLst/>
            <a:ahLst/>
            <a:cxnLst/>
            <a:rect l="l" t="t" r="r" b="b"/>
            <a:pathLst>
              <a:path w="586105" h="244475">
                <a:moveTo>
                  <a:pt x="0" y="0"/>
                </a:moveTo>
                <a:lnTo>
                  <a:pt x="585487" y="0"/>
                </a:lnTo>
                <a:lnTo>
                  <a:pt x="585487" y="243953"/>
                </a:lnTo>
                <a:lnTo>
                  <a:pt x="0" y="243953"/>
                </a:lnTo>
                <a:lnTo>
                  <a:pt x="0" y="0"/>
                </a:lnTo>
                <a:close/>
              </a:path>
            </a:pathLst>
          </a:custGeom>
          <a:ln w="1626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1411" y="3246850"/>
            <a:ext cx="586105" cy="244475"/>
          </a:xfrm>
          <a:custGeom>
            <a:avLst/>
            <a:gdLst/>
            <a:ahLst/>
            <a:cxnLst/>
            <a:rect l="l" t="t" r="r" b="b"/>
            <a:pathLst>
              <a:path w="586105" h="244475">
                <a:moveTo>
                  <a:pt x="0" y="0"/>
                </a:moveTo>
                <a:lnTo>
                  <a:pt x="585487" y="0"/>
                </a:lnTo>
                <a:lnTo>
                  <a:pt x="585487" y="243953"/>
                </a:lnTo>
                <a:lnTo>
                  <a:pt x="0" y="243953"/>
                </a:lnTo>
                <a:lnTo>
                  <a:pt x="0" y="0"/>
                </a:lnTo>
                <a:close/>
              </a:path>
            </a:pathLst>
          </a:custGeom>
          <a:ln w="1626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41961" y="1049482"/>
            <a:ext cx="5272405" cy="5127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072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“</a:t>
            </a:r>
            <a:r>
              <a:rPr sz="2400" b="1" spc="-15" dirty="0">
                <a:latin typeface="Calibri"/>
                <a:cs typeface="Calibri"/>
              </a:rPr>
              <a:t>Sl</a:t>
            </a:r>
            <a:r>
              <a:rPr sz="2400" b="1" spc="-25" dirty="0">
                <a:latin typeface="Calibri"/>
                <a:cs typeface="Calibri"/>
              </a:rPr>
              <a:t>o</a:t>
            </a:r>
            <a:r>
              <a:rPr sz="2400" b="1" spc="70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”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marL="68072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500">
              <a:latin typeface="Times New Roman"/>
              <a:cs typeface="Times New Roman"/>
            </a:endParaRPr>
          </a:p>
          <a:p>
            <a:pPr marL="624205" algn="ctr">
              <a:lnSpc>
                <a:spcPct val="100000"/>
              </a:lnSpc>
              <a:tabLst>
                <a:tab pos="1275080" algn="l"/>
              </a:tabLst>
            </a:pPr>
            <a:r>
              <a:rPr sz="1600" spc="2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x	</a:t>
            </a: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1001394">
              <a:lnSpc>
                <a:spcPct val="100000"/>
              </a:lnSpc>
              <a:spcBef>
                <a:spcPts val="5"/>
              </a:spcBef>
              <a:tabLst>
                <a:tab pos="1721485" algn="l"/>
              </a:tabLst>
            </a:pPr>
            <a:r>
              <a:rPr sz="1600" spc="2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x	</a:t>
            </a: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172720">
              <a:lnSpc>
                <a:spcPts val="1390"/>
              </a:lnSpc>
              <a:spcBef>
                <a:spcPts val="650"/>
              </a:spcBef>
              <a:tabLst>
                <a:tab pos="860425" algn="l"/>
              </a:tabLst>
            </a:pPr>
            <a:r>
              <a:rPr sz="1600" spc="2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x	</a:t>
            </a:r>
            <a:r>
              <a:rPr sz="2400" spc="-37" baseline="1736" dirty="0">
                <a:latin typeface="Calibri"/>
                <a:cs typeface="Calibri"/>
              </a:rPr>
              <a:t>C</a:t>
            </a:r>
            <a:r>
              <a:rPr sz="2400" spc="22" baseline="1736" dirty="0">
                <a:latin typeface="Calibri"/>
                <a:cs typeface="Calibri"/>
              </a:rPr>
              <a:t>l</a:t>
            </a:r>
            <a:r>
              <a:rPr sz="2400" baseline="1736" dirty="0">
                <a:latin typeface="Calibri"/>
                <a:cs typeface="Calibri"/>
              </a:rPr>
              <a:t>a</a:t>
            </a:r>
            <a:r>
              <a:rPr sz="2400" spc="15" baseline="1736" dirty="0">
                <a:latin typeface="Calibri"/>
                <a:cs typeface="Calibri"/>
              </a:rPr>
              <a:t>s</a:t>
            </a:r>
            <a:r>
              <a:rPr sz="2400" baseline="1736" dirty="0">
                <a:latin typeface="Calibri"/>
                <a:cs typeface="Calibri"/>
              </a:rPr>
              <a:t>s</a:t>
            </a:r>
            <a:endParaRPr sz="2400" baseline="1736">
              <a:latin typeface="Calibri"/>
              <a:cs typeface="Calibri"/>
            </a:endParaRPr>
          </a:p>
          <a:p>
            <a:pPr marR="538480" algn="r">
              <a:lnSpc>
                <a:spcPts val="1270"/>
              </a:lnSpc>
              <a:tabLst>
                <a:tab pos="899160" algn="l"/>
              </a:tabLst>
            </a:pPr>
            <a:r>
              <a:rPr sz="2250" spc="37" baseline="-20370" dirty="0">
                <a:latin typeface="Calibri"/>
                <a:cs typeface="Calibri"/>
              </a:rPr>
              <a:t>C</a:t>
            </a:r>
            <a:r>
              <a:rPr sz="2250" spc="44" baseline="-20370" dirty="0">
                <a:latin typeface="Calibri"/>
                <a:cs typeface="Calibri"/>
              </a:rPr>
              <a:t>o</a:t>
            </a:r>
            <a:r>
              <a:rPr sz="2250" spc="60" baseline="-20370" dirty="0">
                <a:latin typeface="Calibri"/>
                <a:cs typeface="Calibri"/>
              </a:rPr>
              <a:t>n</a:t>
            </a:r>
            <a:r>
              <a:rPr sz="2250" spc="15" baseline="-20370" dirty="0">
                <a:latin typeface="Calibri"/>
                <a:cs typeface="Calibri"/>
              </a:rPr>
              <a:t>v</a:t>
            </a:r>
            <a:r>
              <a:rPr sz="2250" baseline="-20370" dirty="0">
                <a:latin typeface="Calibri"/>
                <a:cs typeface="Calibri"/>
              </a:rPr>
              <a:t>	</a:t>
            </a:r>
            <a:r>
              <a:rPr sz="1500" spc="5" dirty="0">
                <a:latin typeface="Calibri"/>
                <a:cs typeface="Calibri"/>
              </a:rPr>
              <a:t>F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0" dirty="0">
                <a:latin typeface="Calibri"/>
                <a:cs typeface="Calibri"/>
              </a:rPr>
              <a:t>w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d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c</a:t>
            </a:r>
            <a:r>
              <a:rPr sz="1500" spc="15" dirty="0">
                <a:latin typeface="Calibri"/>
                <a:cs typeface="Calibri"/>
              </a:rPr>
              <a:t>h</a:t>
            </a:r>
            <a:endParaRPr sz="1500">
              <a:latin typeface="Calibri"/>
              <a:cs typeface="Calibri"/>
            </a:endParaRPr>
          </a:p>
          <a:p>
            <a:pPr marL="715645" marR="424815" indent="978535">
              <a:lnSpc>
                <a:spcPct val="103200"/>
              </a:lnSpc>
              <a:tabLst>
                <a:tab pos="1760220" algn="l"/>
                <a:tab pos="2820670" algn="l"/>
                <a:tab pos="3655060" algn="l"/>
              </a:tabLst>
            </a:pPr>
            <a:r>
              <a:rPr sz="2250" spc="37" baseline="-24074" dirty="0">
                <a:latin typeface="Calibri"/>
                <a:cs typeface="Calibri"/>
              </a:rPr>
              <a:t>C</a:t>
            </a:r>
            <a:r>
              <a:rPr sz="2250" spc="44" baseline="-24074" dirty="0">
                <a:latin typeface="Calibri"/>
                <a:cs typeface="Calibri"/>
              </a:rPr>
              <a:t>o</a:t>
            </a:r>
            <a:r>
              <a:rPr sz="2250" spc="60" baseline="-24074" dirty="0">
                <a:latin typeface="Calibri"/>
                <a:cs typeface="Calibri"/>
              </a:rPr>
              <a:t>n</a:t>
            </a:r>
            <a:r>
              <a:rPr sz="2250" spc="15" baseline="-24074" dirty="0">
                <a:latin typeface="Calibri"/>
                <a:cs typeface="Calibri"/>
              </a:rPr>
              <a:t>v</a:t>
            </a:r>
            <a:r>
              <a:rPr sz="2250" baseline="-24074" dirty="0">
                <a:latin typeface="Calibri"/>
                <a:cs typeface="Calibri"/>
              </a:rPr>
              <a:t>	</a:t>
            </a:r>
            <a:r>
              <a:rPr sz="2250" spc="-30" baseline="-20370" dirty="0">
                <a:latin typeface="Calibri"/>
                <a:cs typeface="Calibri"/>
              </a:rPr>
              <a:t>N</a:t>
            </a:r>
            <a:r>
              <a:rPr sz="2250" spc="15" baseline="-20370" dirty="0">
                <a:latin typeface="Calibri"/>
                <a:cs typeface="Calibri"/>
              </a:rPr>
              <a:t>et</a:t>
            </a:r>
            <a:r>
              <a:rPr sz="2250" baseline="-20370" dirty="0">
                <a:latin typeface="Calibri"/>
                <a:cs typeface="Calibri"/>
              </a:rPr>
              <a:t>	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15" dirty="0">
                <a:latin typeface="Calibri"/>
                <a:cs typeface="Calibri"/>
              </a:rPr>
              <a:t>n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30" dirty="0">
                <a:latin typeface="Calibri"/>
                <a:cs typeface="Calibri"/>
              </a:rPr>
              <a:t>h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ou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15" dirty="0">
                <a:latin typeface="Calibri"/>
                <a:cs typeface="Calibri"/>
              </a:rPr>
              <a:t>h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2250" spc="37" baseline="-53703" dirty="0">
                <a:latin typeface="Calibri"/>
                <a:cs typeface="Calibri"/>
              </a:rPr>
              <a:t>C</a:t>
            </a:r>
            <a:r>
              <a:rPr sz="2250" spc="44" baseline="-53703" dirty="0">
                <a:latin typeface="Calibri"/>
                <a:cs typeface="Calibri"/>
              </a:rPr>
              <a:t>o</a:t>
            </a:r>
            <a:r>
              <a:rPr sz="2250" spc="60" baseline="-53703" dirty="0">
                <a:latin typeface="Calibri"/>
                <a:cs typeface="Calibri"/>
              </a:rPr>
              <a:t>n</a:t>
            </a:r>
            <a:r>
              <a:rPr sz="2250" spc="15" baseline="-53703" dirty="0">
                <a:latin typeface="Calibri"/>
                <a:cs typeface="Calibri"/>
              </a:rPr>
              <a:t>v</a:t>
            </a:r>
            <a:r>
              <a:rPr sz="2250" baseline="-53703" dirty="0">
                <a:latin typeface="Calibri"/>
                <a:cs typeface="Calibri"/>
              </a:rPr>
              <a:t>	</a:t>
            </a:r>
            <a:r>
              <a:rPr sz="2250" spc="-30" baseline="-24074" dirty="0">
                <a:latin typeface="Calibri"/>
                <a:cs typeface="Calibri"/>
              </a:rPr>
              <a:t>N</a:t>
            </a:r>
            <a:r>
              <a:rPr sz="2250" spc="15" baseline="-24074" dirty="0">
                <a:latin typeface="Calibri"/>
                <a:cs typeface="Calibri"/>
              </a:rPr>
              <a:t>et</a:t>
            </a:r>
            <a:r>
              <a:rPr sz="2250" baseline="-24074" dirty="0">
                <a:latin typeface="Calibri"/>
                <a:cs typeface="Calibri"/>
              </a:rPr>
              <a:t>		</a:t>
            </a:r>
            <a:r>
              <a:rPr sz="1500" spc="25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20" dirty="0">
                <a:latin typeface="Calibri"/>
                <a:cs typeface="Calibri"/>
              </a:rPr>
              <a:t>v</a:t>
            </a:r>
            <a:r>
              <a:rPr sz="1500" spc="-2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et</a:t>
            </a:r>
            <a:endParaRPr sz="1500">
              <a:latin typeface="Calibri"/>
              <a:cs typeface="Calibri"/>
            </a:endParaRPr>
          </a:p>
          <a:p>
            <a:pPr marR="787400" algn="r">
              <a:lnSpc>
                <a:spcPct val="100000"/>
              </a:lnSpc>
              <a:spcBef>
                <a:spcPts val="1300"/>
              </a:spcBef>
              <a:tabLst>
                <a:tab pos="2540635" algn="l"/>
              </a:tabLst>
            </a:pPr>
            <a:r>
              <a:rPr sz="2250" spc="-30" baseline="-7407" dirty="0">
                <a:latin typeface="Calibri"/>
                <a:cs typeface="Calibri"/>
              </a:rPr>
              <a:t>N</a:t>
            </a:r>
            <a:r>
              <a:rPr sz="2250" spc="15" baseline="-7407" dirty="0">
                <a:latin typeface="Calibri"/>
                <a:cs typeface="Calibri"/>
              </a:rPr>
              <a:t>et</a:t>
            </a:r>
            <a:r>
              <a:rPr sz="2250" baseline="-7407" dirty="0">
                <a:latin typeface="Calibri"/>
                <a:cs typeface="Calibri"/>
              </a:rPr>
              <a:t>	</a:t>
            </a:r>
            <a:r>
              <a:rPr sz="1500" spc="-65" dirty="0">
                <a:latin typeface="Calibri"/>
                <a:cs typeface="Calibri"/>
              </a:rPr>
              <a:t>W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p</a:t>
            </a:r>
            <a:r>
              <a:rPr sz="1500" spc="15" dirty="0">
                <a:latin typeface="Calibri"/>
                <a:cs typeface="Calibri"/>
              </a:rPr>
              <a:t>ed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5" dirty="0">
                <a:latin typeface="Calibri"/>
                <a:cs typeface="Calibri"/>
              </a:rPr>
              <a:t>m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15" dirty="0">
                <a:latin typeface="Calibri"/>
                <a:cs typeface="Calibri"/>
              </a:rPr>
              <a:t>e</a:t>
            </a:r>
            <a:endParaRPr sz="1500">
              <a:latin typeface="Calibri"/>
              <a:cs typeface="Calibri"/>
            </a:endParaRPr>
          </a:p>
          <a:p>
            <a:pPr marL="3691254" indent="-369570">
              <a:lnSpc>
                <a:spcPct val="100000"/>
              </a:lnSpc>
              <a:spcBef>
                <a:spcPts val="55"/>
              </a:spcBef>
            </a:pP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on</a:t>
            </a:r>
            <a:r>
              <a:rPr sz="1500" spc="10" dirty="0">
                <a:latin typeface="Calibri"/>
                <a:cs typeface="Calibri"/>
              </a:rPr>
              <a:t>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(</a:t>
            </a:r>
            <a:r>
              <a:rPr sz="1500" dirty="0">
                <a:latin typeface="Calibri"/>
                <a:cs typeface="Calibri"/>
              </a:rPr>
              <a:t>224</a:t>
            </a:r>
            <a:r>
              <a:rPr sz="1500" spc="-15" dirty="0">
                <a:latin typeface="Calibri"/>
                <a:cs typeface="Calibri"/>
              </a:rPr>
              <a:t>x</a:t>
            </a:r>
            <a:r>
              <a:rPr sz="1500" spc="-5" dirty="0">
                <a:latin typeface="Calibri"/>
                <a:cs typeface="Calibri"/>
              </a:rPr>
              <a:t>224)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R="748665" algn="r">
              <a:lnSpc>
                <a:spcPts val="1780"/>
              </a:lnSpc>
            </a:pPr>
            <a:r>
              <a:rPr sz="1500" spc="10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s</a:t>
            </a:r>
            <a:r>
              <a:rPr sz="1500" spc="-110" dirty="0">
                <a:latin typeface="Calibri"/>
                <a:cs typeface="Calibri"/>
              </a:rPr>
              <a:t> 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5" dirty="0">
                <a:latin typeface="Calibri"/>
                <a:cs typeface="Calibri"/>
              </a:rPr>
              <a:t>f</a:t>
            </a:r>
            <a:endParaRPr sz="1500">
              <a:latin typeface="Calibri"/>
              <a:cs typeface="Calibri"/>
            </a:endParaRPr>
          </a:p>
          <a:p>
            <a:pPr marL="126364">
              <a:lnSpc>
                <a:spcPts val="1864"/>
              </a:lnSpc>
              <a:tabLst>
                <a:tab pos="3691254" algn="l"/>
              </a:tabLst>
            </a:pPr>
            <a:r>
              <a:rPr sz="2400" spc="-30" baseline="10416" dirty="0">
                <a:latin typeface="Calibri"/>
                <a:cs typeface="Calibri"/>
              </a:rPr>
              <a:t>I</a:t>
            </a:r>
            <a:r>
              <a:rPr sz="2400" spc="-15" baseline="10416" dirty="0">
                <a:latin typeface="Calibri"/>
                <a:cs typeface="Calibri"/>
              </a:rPr>
              <a:t>nput</a:t>
            </a:r>
            <a:r>
              <a:rPr sz="2400" baseline="10416" dirty="0">
                <a:latin typeface="Calibri"/>
                <a:cs typeface="Calibri"/>
              </a:rPr>
              <a:t>	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5" dirty="0">
                <a:latin typeface="Calibri"/>
                <a:cs typeface="Calibri"/>
              </a:rPr>
              <a:t>s</a:t>
            </a:r>
            <a:r>
              <a:rPr sz="1500" spc="10" dirty="0">
                <a:latin typeface="Calibri"/>
                <a:cs typeface="Calibri"/>
              </a:rPr>
              <a:t>t</a:t>
            </a:r>
            <a:r>
              <a:rPr sz="1500" spc="-9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(</a:t>
            </a:r>
            <a:r>
              <a:rPr sz="1500" spc="10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5" dirty="0"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  <a:p>
            <a:pPr marL="126364">
              <a:lnSpc>
                <a:spcPts val="1889"/>
              </a:lnSpc>
              <a:tabLst>
                <a:tab pos="3691254" algn="l"/>
              </a:tabLst>
            </a:pPr>
            <a:r>
              <a:rPr sz="2400" spc="22" baseline="8680" dirty="0">
                <a:latin typeface="Calibri"/>
                <a:cs typeface="Calibri"/>
              </a:rPr>
              <a:t>i</a:t>
            </a:r>
            <a:r>
              <a:rPr sz="2400" baseline="8680" dirty="0">
                <a:latin typeface="Calibri"/>
                <a:cs typeface="Calibri"/>
              </a:rPr>
              <a:t>mag</a:t>
            </a:r>
            <a:r>
              <a:rPr sz="2400" spc="-15" baseline="8680" dirty="0">
                <a:latin typeface="Calibri"/>
                <a:cs typeface="Calibri"/>
              </a:rPr>
              <a:t>e</a:t>
            </a:r>
            <a:r>
              <a:rPr sz="2400" baseline="8680" dirty="0">
                <a:latin typeface="Calibri"/>
                <a:cs typeface="Calibri"/>
              </a:rPr>
              <a:t>	</a:t>
            </a:r>
            <a:r>
              <a:rPr sz="1500" spc="-20" dirty="0">
                <a:latin typeface="Calibri"/>
                <a:cs typeface="Calibri"/>
              </a:rPr>
              <a:t>fr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20" dirty="0">
                <a:latin typeface="Calibri"/>
                <a:cs typeface="Calibri"/>
              </a:rPr>
              <a:t>m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10" dirty="0">
                <a:latin typeface="Calibri"/>
                <a:cs typeface="Calibri"/>
              </a:rPr>
              <a:t>a </a:t>
            </a:r>
            <a:r>
              <a:rPr sz="1500" spc="40" dirty="0">
                <a:latin typeface="Calibri"/>
                <a:cs typeface="Calibri"/>
              </a:rPr>
              <a:t>p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p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-20" dirty="0">
                <a:latin typeface="Calibri"/>
                <a:cs typeface="Calibri"/>
              </a:rPr>
              <a:t>s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5" dirty="0">
                <a:latin typeface="Calibri"/>
                <a:cs typeface="Calibri"/>
              </a:rPr>
              <a:t>l</a:t>
            </a:r>
            <a:endParaRPr sz="1500">
              <a:latin typeface="Calibri"/>
              <a:cs typeface="Calibri"/>
            </a:endParaRPr>
          </a:p>
          <a:p>
            <a:pPr marR="504825" algn="r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latin typeface="Calibri"/>
                <a:cs typeface="Calibri"/>
              </a:rPr>
              <a:t>m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40" dirty="0">
                <a:latin typeface="Calibri"/>
                <a:cs typeface="Calibri"/>
              </a:rPr>
              <a:t>h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15" dirty="0">
                <a:latin typeface="Calibri"/>
                <a:cs typeface="Calibri"/>
              </a:rPr>
              <a:t>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(</a:t>
            </a:r>
            <a:r>
              <a:rPr sz="1500" spc="15" dirty="0">
                <a:latin typeface="Calibri"/>
                <a:cs typeface="Calibri"/>
              </a:rPr>
              <a:t>~</a:t>
            </a:r>
            <a:r>
              <a:rPr sz="1500" dirty="0">
                <a:latin typeface="Calibri"/>
                <a:cs typeface="Calibri"/>
              </a:rPr>
              <a:t>2</a:t>
            </a:r>
            <a:r>
              <a:rPr sz="1500" spc="15" dirty="0">
                <a:latin typeface="Calibri"/>
                <a:cs typeface="Calibri"/>
              </a:rPr>
              <a:t>k</a:t>
            </a:r>
            <a:r>
              <a:rPr sz="1500" spc="5" dirty="0"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23704" y="1614932"/>
            <a:ext cx="425069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85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A</a:t>
            </a:r>
            <a:r>
              <a:rPr sz="2400" dirty="0">
                <a:latin typeface="Calibri"/>
                <a:cs typeface="Calibri"/>
              </a:rPr>
              <a:t>ppl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915977" y="5102437"/>
            <a:ext cx="2668878" cy="887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15977" y="5102437"/>
            <a:ext cx="2668905" cy="887730"/>
          </a:xfrm>
          <a:custGeom>
            <a:avLst/>
            <a:gdLst/>
            <a:ahLst/>
            <a:cxnLst/>
            <a:rect l="l" t="t" r="r" b="b"/>
            <a:pathLst>
              <a:path w="2668904" h="887729">
                <a:moveTo>
                  <a:pt x="0" y="887202"/>
                </a:moveTo>
                <a:lnTo>
                  <a:pt x="820032" y="0"/>
                </a:lnTo>
                <a:lnTo>
                  <a:pt x="2668878" y="0"/>
                </a:lnTo>
                <a:lnTo>
                  <a:pt x="1848846" y="887202"/>
                </a:lnTo>
                <a:lnTo>
                  <a:pt x="0" y="887202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12294" y="4926087"/>
            <a:ext cx="1289050" cy="802005"/>
          </a:xfrm>
          <a:custGeom>
            <a:avLst/>
            <a:gdLst/>
            <a:ahLst/>
            <a:cxnLst/>
            <a:rect l="l" t="t" r="r" b="b"/>
            <a:pathLst>
              <a:path w="1289050" h="802004">
                <a:moveTo>
                  <a:pt x="0" y="0"/>
                </a:moveTo>
                <a:lnTo>
                  <a:pt x="1288987" y="0"/>
                </a:lnTo>
                <a:lnTo>
                  <a:pt x="1288987" y="801753"/>
                </a:lnTo>
                <a:lnTo>
                  <a:pt x="0" y="801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01281" y="4658835"/>
            <a:ext cx="267335" cy="1069340"/>
          </a:xfrm>
          <a:custGeom>
            <a:avLst/>
            <a:gdLst/>
            <a:ahLst/>
            <a:cxnLst/>
            <a:rect l="l" t="t" r="r" b="b"/>
            <a:pathLst>
              <a:path w="267334" h="1069339">
                <a:moveTo>
                  <a:pt x="267251" y="0"/>
                </a:moveTo>
                <a:lnTo>
                  <a:pt x="0" y="267252"/>
                </a:lnTo>
                <a:lnTo>
                  <a:pt x="0" y="1069006"/>
                </a:lnTo>
                <a:lnTo>
                  <a:pt x="267251" y="801754"/>
                </a:lnTo>
                <a:lnTo>
                  <a:pt x="26725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12294" y="4658835"/>
            <a:ext cx="1556385" cy="267335"/>
          </a:xfrm>
          <a:custGeom>
            <a:avLst/>
            <a:gdLst/>
            <a:ahLst/>
            <a:cxnLst/>
            <a:rect l="l" t="t" r="r" b="b"/>
            <a:pathLst>
              <a:path w="1556384" h="267335">
                <a:moveTo>
                  <a:pt x="1556238" y="0"/>
                </a:moveTo>
                <a:lnTo>
                  <a:pt x="267251" y="0"/>
                </a:lnTo>
                <a:lnTo>
                  <a:pt x="0" y="267252"/>
                </a:lnTo>
                <a:lnTo>
                  <a:pt x="1288987" y="267252"/>
                </a:lnTo>
                <a:lnTo>
                  <a:pt x="15562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12294" y="4658835"/>
            <a:ext cx="1556385" cy="1069340"/>
          </a:xfrm>
          <a:custGeom>
            <a:avLst/>
            <a:gdLst/>
            <a:ahLst/>
            <a:cxnLst/>
            <a:rect l="l" t="t" r="r" b="b"/>
            <a:pathLst>
              <a:path w="1556384" h="1069339">
                <a:moveTo>
                  <a:pt x="0" y="267251"/>
                </a:moveTo>
                <a:lnTo>
                  <a:pt x="267251" y="0"/>
                </a:lnTo>
                <a:lnTo>
                  <a:pt x="1556239" y="0"/>
                </a:lnTo>
                <a:lnTo>
                  <a:pt x="1556239" y="801753"/>
                </a:lnTo>
                <a:lnTo>
                  <a:pt x="1288988" y="1069006"/>
                </a:lnTo>
                <a:lnTo>
                  <a:pt x="0" y="1069006"/>
                </a:lnTo>
                <a:lnTo>
                  <a:pt x="0" y="267251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12294" y="4658835"/>
            <a:ext cx="1556385" cy="267335"/>
          </a:xfrm>
          <a:custGeom>
            <a:avLst/>
            <a:gdLst/>
            <a:ahLst/>
            <a:cxnLst/>
            <a:rect l="l" t="t" r="r" b="b"/>
            <a:pathLst>
              <a:path w="1556384" h="267335">
                <a:moveTo>
                  <a:pt x="0" y="267251"/>
                </a:moveTo>
                <a:lnTo>
                  <a:pt x="1288988" y="267251"/>
                </a:lnTo>
                <a:lnTo>
                  <a:pt x="1556239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801282" y="4926086"/>
            <a:ext cx="0" cy="802005"/>
          </a:xfrm>
          <a:custGeom>
            <a:avLst/>
            <a:gdLst/>
            <a:ahLst/>
            <a:cxnLst/>
            <a:rect l="l" t="t" r="r" b="b"/>
            <a:pathLst>
              <a:path h="802004">
                <a:moveTo>
                  <a:pt x="0" y="0"/>
                </a:moveTo>
                <a:lnTo>
                  <a:pt x="0" y="801754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7829458" y="5232001"/>
            <a:ext cx="64389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5" dirty="0">
                <a:latin typeface="Calibri"/>
                <a:cs typeface="Calibri"/>
              </a:rPr>
              <a:t>C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10" dirty="0">
                <a:latin typeface="Calibri"/>
                <a:cs typeface="Calibri"/>
              </a:rPr>
              <a:t>v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512294" y="4353405"/>
            <a:ext cx="1556385" cy="262255"/>
          </a:xfrm>
          <a:custGeom>
            <a:avLst/>
            <a:gdLst/>
            <a:ahLst/>
            <a:cxnLst/>
            <a:rect l="l" t="t" r="r" b="b"/>
            <a:pathLst>
              <a:path w="1556384" h="262254">
                <a:moveTo>
                  <a:pt x="1556238" y="0"/>
                </a:moveTo>
                <a:lnTo>
                  <a:pt x="241975" y="0"/>
                </a:lnTo>
                <a:lnTo>
                  <a:pt x="0" y="261797"/>
                </a:lnTo>
                <a:lnTo>
                  <a:pt x="1314263" y="261797"/>
                </a:lnTo>
                <a:lnTo>
                  <a:pt x="155623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12294" y="4353405"/>
            <a:ext cx="1556385" cy="262255"/>
          </a:xfrm>
          <a:custGeom>
            <a:avLst/>
            <a:gdLst/>
            <a:ahLst/>
            <a:cxnLst/>
            <a:rect l="l" t="t" r="r" b="b"/>
            <a:pathLst>
              <a:path w="1556384" h="262254">
                <a:moveTo>
                  <a:pt x="0" y="261797"/>
                </a:moveTo>
                <a:lnTo>
                  <a:pt x="241976" y="0"/>
                </a:lnTo>
                <a:lnTo>
                  <a:pt x="1556239" y="0"/>
                </a:lnTo>
                <a:lnTo>
                  <a:pt x="1314263" y="261797"/>
                </a:lnTo>
                <a:lnTo>
                  <a:pt x="0" y="261797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188603" y="4629746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8"/>
                </a:lnTo>
                <a:lnTo>
                  <a:pt x="103628" y="167258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188603" y="4629746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57736" y="4411582"/>
            <a:ext cx="429259" cy="167640"/>
          </a:xfrm>
          <a:custGeom>
            <a:avLst/>
            <a:gdLst/>
            <a:ahLst/>
            <a:cxnLst/>
            <a:rect l="l" t="t" r="r" b="b"/>
            <a:pathLst>
              <a:path w="429259" h="167639">
                <a:moveTo>
                  <a:pt x="429055" y="0"/>
                </a:moveTo>
                <a:lnTo>
                  <a:pt x="154594" y="0"/>
                </a:lnTo>
                <a:lnTo>
                  <a:pt x="0" y="167259"/>
                </a:lnTo>
                <a:lnTo>
                  <a:pt x="274460" y="167259"/>
                </a:lnTo>
                <a:lnTo>
                  <a:pt x="4290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657736" y="4411582"/>
            <a:ext cx="429259" cy="167640"/>
          </a:xfrm>
          <a:custGeom>
            <a:avLst/>
            <a:gdLst/>
            <a:ahLst/>
            <a:cxnLst/>
            <a:rect l="l" t="t" r="r" b="b"/>
            <a:pathLst>
              <a:path w="429259" h="167639">
                <a:moveTo>
                  <a:pt x="0" y="167259"/>
                </a:moveTo>
                <a:lnTo>
                  <a:pt x="154596" y="0"/>
                </a:lnTo>
                <a:lnTo>
                  <a:pt x="429056" y="0"/>
                </a:lnTo>
                <a:lnTo>
                  <a:pt x="274460" y="167259"/>
                </a:lnTo>
                <a:lnTo>
                  <a:pt x="0" y="167259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72248" y="4484303"/>
            <a:ext cx="494665" cy="73025"/>
          </a:xfrm>
          <a:custGeom>
            <a:avLst/>
            <a:gdLst/>
            <a:ahLst/>
            <a:cxnLst/>
            <a:rect l="l" t="t" r="r" b="b"/>
            <a:pathLst>
              <a:path w="494665" h="73025">
                <a:moveTo>
                  <a:pt x="494506" y="0"/>
                </a:moveTo>
                <a:lnTo>
                  <a:pt x="67214" y="0"/>
                </a:lnTo>
                <a:lnTo>
                  <a:pt x="0" y="72721"/>
                </a:lnTo>
                <a:lnTo>
                  <a:pt x="427291" y="72721"/>
                </a:lnTo>
                <a:lnTo>
                  <a:pt x="49450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72248" y="4484303"/>
            <a:ext cx="494665" cy="73025"/>
          </a:xfrm>
          <a:custGeom>
            <a:avLst/>
            <a:gdLst/>
            <a:ahLst/>
            <a:cxnLst/>
            <a:rect l="l" t="t" r="r" b="b"/>
            <a:pathLst>
              <a:path w="494665" h="73025">
                <a:moveTo>
                  <a:pt x="0" y="72721"/>
                </a:moveTo>
                <a:lnTo>
                  <a:pt x="67215" y="0"/>
                </a:lnTo>
                <a:lnTo>
                  <a:pt x="494506" y="0"/>
                </a:lnTo>
                <a:lnTo>
                  <a:pt x="427290" y="72721"/>
                </a:lnTo>
                <a:lnTo>
                  <a:pt x="0" y="72721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66754" y="4382492"/>
            <a:ext cx="385445" cy="196850"/>
          </a:xfrm>
          <a:custGeom>
            <a:avLst/>
            <a:gdLst/>
            <a:ahLst/>
            <a:cxnLst/>
            <a:rect l="l" t="t" r="r" b="b"/>
            <a:pathLst>
              <a:path w="385445" h="196850">
                <a:moveTo>
                  <a:pt x="385424" y="0"/>
                </a:moveTo>
                <a:lnTo>
                  <a:pt x="181482" y="0"/>
                </a:lnTo>
                <a:lnTo>
                  <a:pt x="0" y="196348"/>
                </a:lnTo>
                <a:lnTo>
                  <a:pt x="203941" y="196348"/>
                </a:lnTo>
                <a:lnTo>
                  <a:pt x="38542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566754" y="4382492"/>
            <a:ext cx="385445" cy="196850"/>
          </a:xfrm>
          <a:custGeom>
            <a:avLst/>
            <a:gdLst/>
            <a:ahLst/>
            <a:cxnLst/>
            <a:rect l="l" t="t" r="r" b="b"/>
            <a:pathLst>
              <a:path w="385445" h="196850">
                <a:moveTo>
                  <a:pt x="0" y="196348"/>
                </a:moveTo>
                <a:lnTo>
                  <a:pt x="181482" y="0"/>
                </a:lnTo>
                <a:lnTo>
                  <a:pt x="385423" y="0"/>
                </a:lnTo>
                <a:lnTo>
                  <a:pt x="203941" y="196348"/>
                </a:lnTo>
                <a:lnTo>
                  <a:pt x="0" y="196348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2267" y="429522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2"/>
                </a:lnTo>
                <a:lnTo>
                  <a:pt x="103628" y="174532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32267" y="429522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61324" y="436067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60"/>
                </a:lnTo>
                <a:lnTo>
                  <a:pt x="103628" y="167260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61324" y="436067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83109" y="432431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83109" y="432431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745002" y="4171601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319973" y="0"/>
                </a:moveTo>
                <a:lnTo>
                  <a:pt x="94101" y="0"/>
                </a:lnTo>
                <a:lnTo>
                  <a:pt x="0" y="101809"/>
                </a:lnTo>
                <a:lnTo>
                  <a:pt x="225872" y="101809"/>
                </a:lnTo>
                <a:lnTo>
                  <a:pt x="319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45002" y="4171601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0" y="101810"/>
                </a:moveTo>
                <a:lnTo>
                  <a:pt x="94102" y="0"/>
                </a:lnTo>
                <a:lnTo>
                  <a:pt x="319974" y="0"/>
                </a:lnTo>
                <a:lnTo>
                  <a:pt x="225872" y="101810"/>
                </a:lnTo>
                <a:lnTo>
                  <a:pt x="0" y="101810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95874" y="4200690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319973" y="0"/>
                </a:moveTo>
                <a:lnTo>
                  <a:pt x="94101" y="0"/>
                </a:lnTo>
                <a:lnTo>
                  <a:pt x="0" y="101809"/>
                </a:lnTo>
                <a:lnTo>
                  <a:pt x="225872" y="101809"/>
                </a:lnTo>
                <a:lnTo>
                  <a:pt x="319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95874" y="4200690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0" y="101810"/>
                </a:moveTo>
                <a:lnTo>
                  <a:pt x="94102" y="0"/>
                </a:lnTo>
                <a:lnTo>
                  <a:pt x="319974" y="0"/>
                </a:lnTo>
                <a:lnTo>
                  <a:pt x="225872" y="101810"/>
                </a:lnTo>
                <a:lnTo>
                  <a:pt x="0" y="101810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632204" y="4193418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319975" y="0"/>
                </a:moveTo>
                <a:lnTo>
                  <a:pt x="94101" y="0"/>
                </a:lnTo>
                <a:lnTo>
                  <a:pt x="0" y="101809"/>
                </a:lnTo>
                <a:lnTo>
                  <a:pt x="225872" y="101809"/>
                </a:lnTo>
                <a:lnTo>
                  <a:pt x="31997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632204" y="4193418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0" y="101810"/>
                </a:moveTo>
                <a:lnTo>
                  <a:pt x="94102" y="0"/>
                </a:lnTo>
                <a:lnTo>
                  <a:pt x="319974" y="0"/>
                </a:lnTo>
                <a:lnTo>
                  <a:pt x="225872" y="101810"/>
                </a:lnTo>
                <a:lnTo>
                  <a:pt x="0" y="101810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038874" y="5744117"/>
            <a:ext cx="86868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I</a:t>
            </a:r>
            <a:r>
              <a:rPr sz="1350" spc="25" dirty="0">
                <a:latin typeface="Calibri"/>
                <a:cs typeface="Calibri"/>
              </a:rPr>
              <a:t>npu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30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5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7210498" y="4495213"/>
            <a:ext cx="614045" cy="43815"/>
          </a:xfrm>
          <a:custGeom>
            <a:avLst/>
            <a:gdLst/>
            <a:ahLst/>
            <a:cxnLst/>
            <a:rect l="l" t="t" r="r" b="b"/>
            <a:pathLst>
              <a:path w="614045" h="43814">
                <a:moveTo>
                  <a:pt x="0" y="14542"/>
                </a:moveTo>
                <a:lnTo>
                  <a:pt x="0" y="29086"/>
                </a:lnTo>
                <a:lnTo>
                  <a:pt x="569978" y="29088"/>
                </a:lnTo>
                <a:lnTo>
                  <a:pt x="569978" y="43632"/>
                </a:lnTo>
                <a:lnTo>
                  <a:pt x="613611" y="21816"/>
                </a:lnTo>
                <a:lnTo>
                  <a:pt x="599067" y="14544"/>
                </a:lnTo>
                <a:lnTo>
                  <a:pt x="0" y="14542"/>
                </a:lnTo>
                <a:close/>
              </a:path>
              <a:path w="614045" h="43814">
                <a:moveTo>
                  <a:pt x="569979" y="0"/>
                </a:moveTo>
                <a:lnTo>
                  <a:pt x="569978" y="14544"/>
                </a:lnTo>
                <a:lnTo>
                  <a:pt x="599067" y="14544"/>
                </a:lnTo>
                <a:lnTo>
                  <a:pt x="569979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9010341" y="4092659"/>
            <a:ext cx="1584325" cy="1016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 marR="5080" indent="-41275">
              <a:lnSpc>
                <a:spcPct val="135500"/>
              </a:lnSpc>
            </a:pPr>
            <a:r>
              <a:rPr sz="135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1350" spc="-5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1350" spc="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20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1350" spc="30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1350" spc="-80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80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35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es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80" dirty="0">
                <a:latin typeface="Calibri"/>
                <a:cs typeface="Calibri"/>
              </a:rPr>
              <a:t>f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5" dirty="0">
                <a:latin typeface="Calibri"/>
                <a:cs typeface="Calibri"/>
              </a:rPr>
              <a:t>u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es</a:t>
            </a:r>
            <a:endParaRPr sz="1350">
              <a:latin typeface="Calibri"/>
              <a:cs typeface="Calibri"/>
            </a:endParaRPr>
          </a:p>
          <a:p>
            <a:pPr marL="102235" marR="198755">
              <a:lnSpc>
                <a:spcPct val="102299"/>
              </a:lnSpc>
              <a:spcBef>
                <a:spcPts val="790"/>
              </a:spcBef>
            </a:pPr>
            <a:r>
              <a:rPr sz="1400" spc="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10" dirty="0">
                <a:latin typeface="Calibri"/>
                <a:cs typeface="Calibri"/>
              </a:rPr>
              <a:t>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2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20" dirty="0">
                <a:latin typeface="Calibri"/>
                <a:cs typeface="Calibri"/>
              </a:rPr>
              <a:t>l</a:t>
            </a:r>
            <a:r>
              <a:rPr sz="1400" spc="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i</a:t>
            </a:r>
            <a:r>
              <a:rPr sz="1400" spc="15" dirty="0">
                <a:latin typeface="Calibri"/>
                <a:cs typeface="Calibri"/>
              </a:rPr>
              <a:t>ma</a:t>
            </a:r>
            <a:r>
              <a:rPr sz="1400" spc="20" dirty="0">
                <a:latin typeface="Calibri"/>
                <a:cs typeface="Calibri"/>
              </a:rPr>
              <a:t>g</a:t>
            </a:r>
            <a:r>
              <a:rPr sz="1400" spc="10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2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20" dirty="0">
                <a:latin typeface="Calibri"/>
                <a:cs typeface="Calibri"/>
              </a:rPr>
              <a:t>g</a:t>
            </a:r>
            <a:r>
              <a:rPr sz="1400" spc="10" dirty="0">
                <a:latin typeface="Calibri"/>
                <a:cs typeface="Calibri"/>
              </a:rPr>
              <a:t>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C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10" dirty="0">
                <a:latin typeface="Calibri"/>
                <a:cs typeface="Calibri"/>
              </a:rPr>
              <a:t>v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050997" y="3701304"/>
            <a:ext cx="1468120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20" dirty="0">
                <a:latin typeface="Calibri"/>
                <a:cs typeface="Calibri"/>
              </a:rPr>
              <a:t>P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80" dirty="0">
                <a:latin typeface="Calibri"/>
                <a:cs typeface="Calibri"/>
              </a:rPr>
              <a:t>r</a:t>
            </a:r>
            <a:r>
              <a:rPr sz="1350" spc="-20" dirty="0">
                <a:latin typeface="Calibri"/>
                <a:cs typeface="Calibri"/>
              </a:rPr>
              <a:t>-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30" dirty="0">
                <a:latin typeface="Calibri"/>
                <a:cs typeface="Calibri"/>
              </a:rPr>
              <a:t>i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5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et</a:t>
            </a:r>
            <a:r>
              <a:rPr sz="1400" spc="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20" dirty="0">
                <a:latin typeface="Calibri"/>
                <a:cs typeface="Calibri"/>
              </a:rPr>
              <a:t>r</a:t>
            </a:r>
            <a:r>
              <a:rPr sz="1400" spc="10" dirty="0"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321163" y="4689512"/>
            <a:ext cx="1029335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99"/>
              </a:lnSpc>
            </a:pPr>
            <a:r>
              <a:rPr sz="1350" dirty="0">
                <a:latin typeface="Calibri"/>
                <a:cs typeface="Calibri"/>
              </a:rPr>
              <a:t>“B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c</a:t>
            </a:r>
            <a:r>
              <a:rPr sz="1350" spc="10" dirty="0">
                <a:latin typeface="Calibri"/>
                <a:cs typeface="Calibri"/>
              </a:rPr>
              <a:t>k</a:t>
            </a:r>
            <a:r>
              <a:rPr sz="1350" spc="25" dirty="0">
                <a:latin typeface="Calibri"/>
                <a:cs typeface="Calibri"/>
              </a:rPr>
              <a:t>b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e”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tw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10" dirty="0">
                <a:latin typeface="Calibri"/>
                <a:cs typeface="Calibri"/>
              </a:rPr>
              <a:t>k</a:t>
            </a:r>
            <a:r>
              <a:rPr sz="1350" dirty="0">
                <a:latin typeface="Calibri"/>
                <a:cs typeface="Calibri"/>
              </a:rPr>
              <a:t>: </a:t>
            </a:r>
            <a:r>
              <a:rPr sz="1350" spc="10" dirty="0">
                <a:latin typeface="Calibri"/>
                <a:cs typeface="Calibri"/>
              </a:rPr>
              <a:t>A</a:t>
            </a:r>
            <a:r>
              <a:rPr sz="1350" spc="25" dirty="0">
                <a:latin typeface="Calibri"/>
                <a:cs typeface="Calibri"/>
              </a:rPr>
              <a:t>l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x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,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GG</a:t>
            </a:r>
            <a:r>
              <a:rPr sz="1350" dirty="0">
                <a:latin typeface="Calibri"/>
                <a:cs typeface="Calibri"/>
              </a:rPr>
              <a:t>, 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,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5" dirty="0">
                <a:latin typeface="Calibri"/>
                <a:cs typeface="Calibri"/>
              </a:rPr>
              <a:t>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342707" y="3642385"/>
            <a:ext cx="114935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99"/>
              </a:lnSpc>
            </a:pPr>
            <a:r>
              <a:rPr sz="1350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30" dirty="0">
                <a:latin typeface="Calibri"/>
                <a:cs typeface="Calibri"/>
              </a:rPr>
              <a:t>i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s</a:t>
            </a:r>
            <a:r>
              <a:rPr sz="1350" spc="-100" dirty="0">
                <a:latin typeface="Calibri"/>
                <a:cs typeface="Calibri"/>
              </a:rPr>
              <a:t> 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f </a:t>
            </a:r>
            <a:r>
              <a:rPr sz="1350" spc="-5" dirty="0">
                <a:latin typeface="Calibri"/>
                <a:cs typeface="Calibri"/>
              </a:rPr>
              <a:t>I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25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I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) </a:t>
            </a:r>
            <a:r>
              <a:rPr sz="1350" spc="-20" dirty="0">
                <a:latin typeface="Calibri"/>
                <a:cs typeface="Calibri"/>
              </a:rPr>
              <a:t>f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10" dirty="0">
                <a:latin typeface="Calibri"/>
                <a:cs typeface="Calibri"/>
              </a:rPr>
              <a:t>m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a</a:t>
            </a:r>
            <a:r>
              <a:rPr sz="1350" spc="1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p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p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5" dirty="0">
                <a:latin typeface="Calibri"/>
                <a:cs typeface="Calibri"/>
              </a:rPr>
              <a:t>l 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5" dirty="0">
                <a:latin typeface="Calibri"/>
                <a:cs typeface="Calibri"/>
              </a:rPr>
              <a:t>h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5" dirty="0">
                <a:latin typeface="Calibri"/>
                <a:cs typeface="Calibri"/>
              </a:rPr>
              <a:t>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011646" y="3677095"/>
            <a:ext cx="60960" cy="371475"/>
          </a:xfrm>
          <a:custGeom>
            <a:avLst/>
            <a:gdLst/>
            <a:ahLst/>
            <a:cxnLst/>
            <a:rect l="l" t="t" r="r" b="b"/>
            <a:pathLst>
              <a:path w="60959" h="371475">
                <a:moveTo>
                  <a:pt x="60601" y="0"/>
                </a:moveTo>
                <a:lnTo>
                  <a:pt x="0" y="60601"/>
                </a:lnTo>
                <a:lnTo>
                  <a:pt x="0" y="370879"/>
                </a:lnTo>
                <a:lnTo>
                  <a:pt x="60601" y="310276"/>
                </a:lnTo>
                <a:lnTo>
                  <a:pt x="6060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88634" y="3677095"/>
            <a:ext cx="283845" cy="60960"/>
          </a:xfrm>
          <a:custGeom>
            <a:avLst/>
            <a:gdLst/>
            <a:ahLst/>
            <a:cxnLst/>
            <a:rect l="l" t="t" r="r" b="b"/>
            <a:pathLst>
              <a:path w="283845" h="60960">
                <a:moveTo>
                  <a:pt x="283613" y="0"/>
                </a:moveTo>
                <a:lnTo>
                  <a:pt x="60603" y="0"/>
                </a:lnTo>
                <a:lnTo>
                  <a:pt x="0" y="60601"/>
                </a:lnTo>
                <a:lnTo>
                  <a:pt x="223012" y="60601"/>
                </a:lnTo>
                <a:lnTo>
                  <a:pt x="2836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88634" y="3677095"/>
            <a:ext cx="283845" cy="371475"/>
          </a:xfrm>
          <a:custGeom>
            <a:avLst/>
            <a:gdLst/>
            <a:ahLst/>
            <a:cxnLst/>
            <a:rect l="l" t="t" r="r" b="b"/>
            <a:pathLst>
              <a:path w="283845" h="371475">
                <a:moveTo>
                  <a:pt x="0" y="60602"/>
                </a:moveTo>
                <a:lnTo>
                  <a:pt x="60602" y="0"/>
                </a:lnTo>
                <a:lnTo>
                  <a:pt x="283613" y="0"/>
                </a:lnTo>
                <a:lnTo>
                  <a:pt x="283613" y="310277"/>
                </a:lnTo>
                <a:lnTo>
                  <a:pt x="223011" y="370879"/>
                </a:lnTo>
                <a:lnTo>
                  <a:pt x="0" y="370879"/>
                </a:lnTo>
                <a:lnTo>
                  <a:pt x="0" y="60602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88634" y="3677095"/>
            <a:ext cx="283845" cy="60960"/>
          </a:xfrm>
          <a:custGeom>
            <a:avLst/>
            <a:gdLst/>
            <a:ahLst/>
            <a:cxnLst/>
            <a:rect l="l" t="t" r="r" b="b"/>
            <a:pathLst>
              <a:path w="283845" h="60960">
                <a:moveTo>
                  <a:pt x="0" y="60602"/>
                </a:moveTo>
                <a:lnTo>
                  <a:pt x="223011" y="60602"/>
                </a:lnTo>
                <a:lnTo>
                  <a:pt x="283613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11645" y="3737698"/>
            <a:ext cx="0" cy="310515"/>
          </a:xfrm>
          <a:custGeom>
            <a:avLst/>
            <a:gdLst/>
            <a:ahLst/>
            <a:cxnLst/>
            <a:rect l="l" t="t" r="r" b="b"/>
            <a:pathLst>
              <a:path h="310514">
                <a:moveTo>
                  <a:pt x="0" y="0"/>
                </a:moveTo>
                <a:lnTo>
                  <a:pt x="0" y="310277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831621" y="3770857"/>
            <a:ext cx="142240" cy="238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25" dirty="0">
                <a:latin typeface="Calibri"/>
                <a:cs typeface="Calibri"/>
              </a:rPr>
              <a:t>C</a:t>
            </a:r>
            <a:r>
              <a:rPr sz="900" spc="-20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439148" y="3677095"/>
            <a:ext cx="62230" cy="371475"/>
          </a:xfrm>
          <a:custGeom>
            <a:avLst/>
            <a:gdLst/>
            <a:ahLst/>
            <a:cxnLst/>
            <a:rect l="l" t="t" r="r" b="b"/>
            <a:pathLst>
              <a:path w="62229" h="371475">
                <a:moveTo>
                  <a:pt x="62156" y="0"/>
                </a:moveTo>
                <a:lnTo>
                  <a:pt x="0" y="62156"/>
                </a:lnTo>
                <a:lnTo>
                  <a:pt x="0" y="370879"/>
                </a:lnTo>
                <a:lnTo>
                  <a:pt x="62156" y="308723"/>
                </a:lnTo>
                <a:lnTo>
                  <a:pt x="6215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10419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290885" y="0"/>
                </a:moveTo>
                <a:lnTo>
                  <a:pt x="62156" y="0"/>
                </a:lnTo>
                <a:lnTo>
                  <a:pt x="0" y="62156"/>
                </a:lnTo>
                <a:lnTo>
                  <a:pt x="228729" y="62156"/>
                </a:lnTo>
                <a:lnTo>
                  <a:pt x="290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210419" y="3677095"/>
            <a:ext cx="291465" cy="371475"/>
          </a:xfrm>
          <a:custGeom>
            <a:avLst/>
            <a:gdLst/>
            <a:ahLst/>
            <a:cxnLst/>
            <a:rect l="l" t="t" r="r" b="b"/>
            <a:pathLst>
              <a:path w="291465" h="371475">
                <a:moveTo>
                  <a:pt x="0" y="62156"/>
                </a:moveTo>
                <a:lnTo>
                  <a:pt x="62156" y="0"/>
                </a:lnTo>
                <a:lnTo>
                  <a:pt x="290885" y="0"/>
                </a:lnTo>
                <a:lnTo>
                  <a:pt x="290885" y="308723"/>
                </a:lnTo>
                <a:lnTo>
                  <a:pt x="228729" y="370879"/>
                </a:lnTo>
                <a:lnTo>
                  <a:pt x="0" y="370879"/>
                </a:lnTo>
                <a:lnTo>
                  <a:pt x="0" y="62156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210419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0" y="62156"/>
                </a:moveTo>
                <a:lnTo>
                  <a:pt x="228729" y="62156"/>
                </a:lnTo>
                <a:lnTo>
                  <a:pt x="290885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439148" y="3739251"/>
            <a:ext cx="0" cy="309245"/>
          </a:xfrm>
          <a:custGeom>
            <a:avLst/>
            <a:gdLst/>
            <a:ahLst/>
            <a:cxnLst/>
            <a:rect l="l" t="t" r="r" b="b"/>
            <a:pathLst>
              <a:path h="309245">
                <a:moveTo>
                  <a:pt x="0" y="0"/>
                </a:moveTo>
                <a:lnTo>
                  <a:pt x="0" y="308723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257485" y="3771298"/>
            <a:ext cx="142240" cy="238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25" dirty="0">
                <a:latin typeface="Calibri"/>
                <a:cs typeface="Calibri"/>
              </a:rPr>
              <a:t>C</a:t>
            </a:r>
            <a:r>
              <a:rPr sz="900" spc="-20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875477" y="3677095"/>
            <a:ext cx="62230" cy="371475"/>
          </a:xfrm>
          <a:custGeom>
            <a:avLst/>
            <a:gdLst/>
            <a:ahLst/>
            <a:cxnLst/>
            <a:rect l="l" t="t" r="r" b="b"/>
            <a:pathLst>
              <a:path w="62229" h="371475">
                <a:moveTo>
                  <a:pt x="62156" y="0"/>
                </a:moveTo>
                <a:lnTo>
                  <a:pt x="0" y="62156"/>
                </a:lnTo>
                <a:lnTo>
                  <a:pt x="0" y="370879"/>
                </a:lnTo>
                <a:lnTo>
                  <a:pt x="62156" y="308723"/>
                </a:lnTo>
                <a:lnTo>
                  <a:pt x="6215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646748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290885" y="0"/>
                </a:moveTo>
                <a:lnTo>
                  <a:pt x="62156" y="0"/>
                </a:lnTo>
                <a:lnTo>
                  <a:pt x="0" y="62156"/>
                </a:lnTo>
                <a:lnTo>
                  <a:pt x="228729" y="62156"/>
                </a:lnTo>
                <a:lnTo>
                  <a:pt x="290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646748" y="3677095"/>
            <a:ext cx="291465" cy="371475"/>
          </a:xfrm>
          <a:custGeom>
            <a:avLst/>
            <a:gdLst/>
            <a:ahLst/>
            <a:cxnLst/>
            <a:rect l="l" t="t" r="r" b="b"/>
            <a:pathLst>
              <a:path w="291465" h="371475">
                <a:moveTo>
                  <a:pt x="0" y="62156"/>
                </a:moveTo>
                <a:lnTo>
                  <a:pt x="62156" y="0"/>
                </a:lnTo>
                <a:lnTo>
                  <a:pt x="290885" y="0"/>
                </a:lnTo>
                <a:lnTo>
                  <a:pt x="290885" y="308723"/>
                </a:lnTo>
                <a:lnTo>
                  <a:pt x="228729" y="370879"/>
                </a:lnTo>
                <a:lnTo>
                  <a:pt x="0" y="370879"/>
                </a:lnTo>
                <a:lnTo>
                  <a:pt x="0" y="62156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646748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0" y="62156"/>
                </a:moveTo>
                <a:lnTo>
                  <a:pt x="228729" y="62156"/>
                </a:lnTo>
                <a:lnTo>
                  <a:pt x="290885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875477" y="3739251"/>
            <a:ext cx="0" cy="309245"/>
          </a:xfrm>
          <a:custGeom>
            <a:avLst/>
            <a:gdLst/>
            <a:ahLst/>
            <a:cxnLst/>
            <a:rect l="l" t="t" r="r" b="b"/>
            <a:pathLst>
              <a:path h="309245">
                <a:moveTo>
                  <a:pt x="0" y="0"/>
                </a:moveTo>
                <a:lnTo>
                  <a:pt x="0" y="308723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8693449" y="3770857"/>
            <a:ext cx="142240" cy="238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25" dirty="0">
                <a:latin typeface="Calibri"/>
                <a:cs typeface="Calibri"/>
              </a:rPr>
              <a:t>C</a:t>
            </a:r>
            <a:r>
              <a:rPr sz="900" spc="-20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839540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1"/>
                </a:lnTo>
                <a:lnTo>
                  <a:pt x="103628" y="174531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39540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61324" y="405524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1"/>
                </a:lnTo>
                <a:lnTo>
                  <a:pt x="103628" y="174531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261324" y="405524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697653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1"/>
                </a:lnTo>
                <a:lnTo>
                  <a:pt x="103628" y="174531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697653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261324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261324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97653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697653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839540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839540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9182506" y="3053069"/>
            <a:ext cx="1499235" cy="410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99"/>
              </a:lnSpc>
            </a:pPr>
            <a:r>
              <a:rPr sz="135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35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15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1350" spc="-1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d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b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x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ra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1350" spc="-20" dirty="0">
                <a:solidFill>
                  <a:srgbClr val="C9492C"/>
                </a:solidFill>
                <a:latin typeface="Calibri"/>
                <a:cs typeface="Calibri"/>
              </a:rPr>
              <a:t>sf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10" dirty="0">
                <a:solidFill>
                  <a:srgbClr val="C9492C"/>
                </a:solidFill>
                <a:latin typeface="Calibri"/>
                <a:cs typeface="Calibri"/>
              </a:rPr>
              <a:t>m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 p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1350" spc="-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15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1350" spc="30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41961" y="1049482"/>
            <a:ext cx="5272405" cy="5127625"/>
          </a:xfrm>
          <a:custGeom>
            <a:avLst/>
            <a:gdLst/>
            <a:ahLst/>
            <a:cxnLst/>
            <a:rect l="l" t="t" r="r" b="b"/>
            <a:pathLst>
              <a:path w="5272405" h="5127625">
                <a:moveTo>
                  <a:pt x="0" y="0"/>
                </a:moveTo>
                <a:lnTo>
                  <a:pt x="5271794" y="0"/>
                </a:lnTo>
                <a:lnTo>
                  <a:pt x="5271794" y="5127382"/>
                </a:lnTo>
                <a:lnTo>
                  <a:pt x="0" y="51273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5" name="object 1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36" name="object 1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16</a:t>
            </a:fld>
            <a:endParaRPr spc="-15" dirty="0"/>
          </a:p>
        </p:txBody>
      </p:sp>
      <p:graphicFrame>
        <p:nvGraphicFramePr>
          <p:cNvPr id="125" name="object 125"/>
          <p:cNvGraphicFramePr>
            <a:graphicFrameLocks noGrp="1"/>
          </p:cNvGraphicFramePr>
          <p:nvPr/>
        </p:nvGraphicFramePr>
        <p:xfrm>
          <a:off x="7617738" y="3048054"/>
          <a:ext cx="1461770" cy="429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7256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x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  <a:lnT w="14544">
                      <a:solidFill>
                        <a:srgbClr val="0000FF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x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  <a:lnT w="14544">
                      <a:solidFill>
                        <a:srgbClr val="0000FF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x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  <a:lnT w="14544">
                      <a:solidFill>
                        <a:srgbClr val="0000FF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348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  <a:lnT w="14544">
                      <a:solidFill>
                        <a:srgbClr val="7C60C6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  <a:lnT w="14544">
                      <a:solidFill>
                        <a:srgbClr val="7C60C6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  <a:lnT w="14544">
                      <a:solidFill>
                        <a:srgbClr val="7C60C6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7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5" dirty="0"/>
              <a:t> </a:t>
            </a:r>
            <a:r>
              <a:rPr spc="-70" dirty="0"/>
              <a:t>F</a:t>
            </a:r>
            <a:r>
              <a:rPr dirty="0"/>
              <a:t>e</a:t>
            </a:r>
            <a:r>
              <a:rPr spc="-65" dirty="0"/>
              <a:t>a</a:t>
            </a:r>
            <a:r>
              <a:rPr spc="-15" dirty="0"/>
              <a:t>t</a:t>
            </a:r>
            <a:r>
              <a:rPr spc="-20" dirty="0"/>
              <a:t>u</a:t>
            </a:r>
            <a:r>
              <a:rPr spc="-75" dirty="0"/>
              <a:t>r</a:t>
            </a:r>
            <a:r>
              <a:rPr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265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40106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854">
              <a:lnSpc>
                <a:spcPct val="100800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583687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41628" y="2928499"/>
            <a:ext cx="787400" cy="795655"/>
          </a:xfrm>
          <a:custGeom>
            <a:avLst/>
            <a:gdLst/>
            <a:ahLst/>
            <a:cxnLst/>
            <a:rect l="l" t="t" r="r" b="b"/>
            <a:pathLst>
              <a:path w="787400" h="795654">
                <a:moveTo>
                  <a:pt x="0" y="0"/>
                </a:moveTo>
                <a:lnTo>
                  <a:pt x="786891" y="0"/>
                </a:lnTo>
                <a:lnTo>
                  <a:pt x="786891" y="795290"/>
                </a:lnTo>
                <a:lnTo>
                  <a:pt x="0" y="79529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28520" y="2702855"/>
            <a:ext cx="226060" cy="1021080"/>
          </a:xfrm>
          <a:custGeom>
            <a:avLst/>
            <a:gdLst/>
            <a:ahLst/>
            <a:cxnLst/>
            <a:rect l="l" t="t" r="r" b="b"/>
            <a:pathLst>
              <a:path w="226059" h="1021079">
                <a:moveTo>
                  <a:pt x="225643" y="0"/>
                </a:moveTo>
                <a:lnTo>
                  <a:pt x="0" y="225643"/>
                </a:lnTo>
                <a:lnTo>
                  <a:pt x="0" y="1020933"/>
                </a:lnTo>
                <a:lnTo>
                  <a:pt x="225643" y="795290"/>
                </a:lnTo>
                <a:lnTo>
                  <a:pt x="2256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1012535" y="0"/>
                </a:moveTo>
                <a:lnTo>
                  <a:pt x="225643" y="0"/>
                </a:lnTo>
                <a:lnTo>
                  <a:pt x="0" y="225643"/>
                </a:lnTo>
                <a:lnTo>
                  <a:pt x="786891" y="225643"/>
                </a:lnTo>
                <a:lnTo>
                  <a:pt x="1012535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741628" y="2702855"/>
            <a:ext cx="1012825" cy="1021080"/>
          </a:xfrm>
          <a:custGeom>
            <a:avLst/>
            <a:gdLst/>
            <a:ahLst/>
            <a:cxnLst/>
            <a:rect l="l" t="t" r="r" b="b"/>
            <a:pathLst>
              <a:path w="1012825" h="1021079">
                <a:moveTo>
                  <a:pt x="0" y="225643"/>
                </a:moveTo>
                <a:lnTo>
                  <a:pt x="225643" y="0"/>
                </a:lnTo>
                <a:lnTo>
                  <a:pt x="1012536" y="0"/>
                </a:lnTo>
                <a:lnTo>
                  <a:pt x="1012536" y="795290"/>
                </a:lnTo>
                <a:lnTo>
                  <a:pt x="786892" y="1020934"/>
                </a:lnTo>
                <a:lnTo>
                  <a:pt x="0" y="1020934"/>
                </a:lnTo>
                <a:lnTo>
                  <a:pt x="0" y="22564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0" y="225643"/>
                </a:moveTo>
                <a:lnTo>
                  <a:pt x="786892" y="225643"/>
                </a:lnTo>
                <a:lnTo>
                  <a:pt x="101253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28520" y="2928499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4">
                <a:moveTo>
                  <a:pt x="0" y="0"/>
                </a:moveTo>
                <a:lnTo>
                  <a:pt x="0" y="795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35076" y="2941194"/>
            <a:ext cx="3810" cy="782955"/>
          </a:xfrm>
          <a:custGeom>
            <a:avLst/>
            <a:gdLst/>
            <a:ahLst/>
            <a:cxnLst/>
            <a:rect l="l" t="t" r="r" b="b"/>
            <a:pathLst>
              <a:path w="3809" h="782954">
                <a:moveTo>
                  <a:pt x="3199" y="0"/>
                </a:moveTo>
                <a:lnTo>
                  <a:pt x="0" y="78259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41526" y="3326143"/>
            <a:ext cx="787400" cy="6985"/>
          </a:xfrm>
          <a:custGeom>
            <a:avLst/>
            <a:gdLst/>
            <a:ahLst/>
            <a:cxnLst/>
            <a:rect l="l" t="t" r="r" b="b"/>
            <a:pathLst>
              <a:path w="787400" h="6985">
                <a:moveTo>
                  <a:pt x="786995" y="0"/>
                </a:moveTo>
                <a:lnTo>
                  <a:pt x="0" y="639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759403" y="3333241"/>
            <a:ext cx="8052434" cy="149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  <a:p>
            <a:pPr marL="5380355" marR="548005" algn="ctr">
              <a:lnSpc>
                <a:spcPct val="100000"/>
              </a:lnSpc>
              <a:spcBef>
                <a:spcPts val="385"/>
              </a:spcBef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4824095" algn="ctr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00980" y="1309877"/>
            <a:ext cx="1822450" cy="59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52499" y="386587"/>
            <a:ext cx="3046095" cy="18027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b="1" spc="-20" dirty="0">
                <a:latin typeface="Calibri"/>
                <a:cs typeface="Calibri"/>
              </a:rPr>
              <a:t>Go</a:t>
            </a:r>
            <a:r>
              <a:rPr sz="2400" b="1" spc="-15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osal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and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ssi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2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u="heavy" dirty="0">
                <a:latin typeface="Calibri"/>
                <a:cs typeface="Calibri"/>
              </a:rPr>
              <a:t>d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spc="-20" dirty="0">
                <a:latin typeface="Calibri"/>
                <a:cs typeface="Calibri"/>
              </a:rPr>
              <a:t>f</a:t>
            </a:r>
            <a:r>
              <a:rPr sz="2400" u="heavy" spc="-60" dirty="0">
                <a:latin typeface="Calibri"/>
                <a:cs typeface="Calibri"/>
              </a:rPr>
              <a:t>f</a:t>
            </a:r>
            <a:r>
              <a:rPr sz="2400" u="heavy" spc="-10" dirty="0">
                <a:latin typeface="Calibri"/>
                <a:cs typeface="Calibri"/>
              </a:rPr>
              <a:t>e</a:t>
            </a:r>
            <a:r>
              <a:rPr sz="2400" u="heavy" spc="-45" dirty="0">
                <a:latin typeface="Calibri"/>
                <a:cs typeface="Calibri"/>
              </a:rPr>
              <a:t>r</a:t>
            </a:r>
            <a:r>
              <a:rPr sz="2400" u="heavy" spc="-10" dirty="0">
                <a:latin typeface="Calibri"/>
                <a:cs typeface="Calibri"/>
              </a:rPr>
              <a:t>e</a:t>
            </a:r>
            <a:r>
              <a:rPr sz="2400" u="heavy" spc="-25" dirty="0">
                <a:latin typeface="Calibri"/>
                <a:cs typeface="Calibri"/>
              </a:rPr>
              <a:t>n</a:t>
            </a:r>
            <a:r>
              <a:rPr sz="2400" u="heavy" spc="-15" dirty="0">
                <a:latin typeface="Calibri"/>
                <a:cs typeface="Calibri"/>
              </a:rPr>
              <a:t>t</a:t>
            </a:r>
            <a:r>
              <a:rPr sz="2400" u="heavy" spc="-5" dirty="0">
                <a:latin typeface="Calibri"/>
                <a:cs typeface="Calibri"/>
              </a:rPr>
              <a:t>i</a:t>
            </a:r>
            <a:r>
              <a:rPr sz="2400" u="heavy" dirty="0">
                <a:latin typeface="Calibri"/>
                <a:cs typeface="Calibri"/>
              </a:rPr>
              <a:t>ab</a:t>
            </a:r>
            <a:r>
              <a:rPr sz="2400" u="heavy" spc="-5" dirty="0">
                <a:latin typeface="Calibri"/>
                <a:cs typeface="Calibri"/>
              </a:rPr>
              <a:t>l</a:t>
            </a:r>
            <a:r>
              <a:rPr sz="2400" u="heavy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w</a:t>
            </a:r>
            <a:r>
              <a:rPr sz="2400" spc="-6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9168" y="6172453"/>
            <a:ext cx="1913889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sh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“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2015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17</a:t>
            </a:fld>
            <a:endParaRPr spc="-1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7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 </a:t>
            </a:r>
            <a:r>
              <a:rPr spc="-114" dirty="0"/>
              <a:t>P</a:t>
            </a:r>
            <a:r>
              <a:rPr spc="-10" dirty="0"/>
              <a:t>ool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265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424180"/>
          </a:xfrm>
          <a:custGeom>
            <a:avLst/>
            <a:gdLst/>
            <a:ahLst/>
            <a:cxnLst/>
            <a:rect l="l" t="t" r="r" b="b"/>
            <a:pathLst>
              <a:path h="424180">
                <a:moveTo>
                  <a:pt x="0" y="42401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5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8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5" y="4399887"/>
            <a:ext cx="0" cy="403225"/>
          </a:xfrm>
          <a:custGeom>
            <a:avLst/>
            <a:gdLst/>
            <a:ahLst/>
            <a:cxnLst/>
            <a:rect l="l" t="t" r="r" b="b"/>
            <a:pathLst>
              <a:path h="403225">
                <a:moveTo>
                  <a:pt x="0" y="40268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420370"/>
          </a:xfrm>
          <a:custGeom>
            <a:avLst/>
            <a:gdLst/>
            <a:ahLst/>
            <a:cxnLst/>
            <a:rect l="l" t="t" r="r" b="b"/>
            <a:pathLst>
              <a:path h="420369">
                <a:moveTo>
                  <a:pt x="0" y="420138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h="40639">
                <a:moveTo>
                  <a:pt x="0" y="4053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9122" y="4404731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84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55972" y="3989982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48187" y="398998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3989982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55972" y="3583687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48187" y="3583687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31425" y="358368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49015" y="2771099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34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5665" y="27710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0" y="0"/>
                </a:moveTo>
                <a:lnTo>
                  <a:pt x="22369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31425" y="2771099"/>
            <a:ext cx="1226820" cy="0"/>
          </a:xfrm>
          <a:custGeom>
            <a:avLst/>
            <a:gdLst/>
            <a:ahLst/>
            <a:cxnLst/>
            <a:rect l="l" t="t" r="r" b="b"/>
            <a:pathLst>
              <a:path w="1226820">
                <a:moveTo>
                  <a:pt x="0" y="0"/>
                </a:moveTo>
                <a:lnTo>
                  <a:pt x="12263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28520" y="2702855"/>
            <a:ext cx="226060" cy="1021080"/>
          </a:xfrm>
          <a:custGeom>
            <a:avLst/>
            <a:gdLst/>
            <a:ahLst/>
            <a:cxnLst/>
            <a:rect l="l" t="t" r="r" b="b"/>
            <a:pathLst>
              <a:path w="226059" h="1021079">
                <a:moveTo>
                  <a:pt x="225643" y="0"/>
                </a:moveTo>
                <a:lnTo>
                  <a:pt x="0" y="225643"/>
                </a:lnTo>
                <a:lnTo>
                  <a:pt x="0" y="1020933"/>
                </a:lnTo>
                <a:lnTo>
                  <a:pt x="225643" y="795290"/>
                </a:lnTo>
                <a:lnTo>
                  <a:pt x="2256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1012535" y="0"/>
                </a:moveTo>
                <a:lnTo>
                  <a:pt x="225643" y="0"/>
                </a:lnTo>
                <a:lnTo>
                  <a:pt x="0" y="225643"/>
                </a:lnTo>
                <a:lnTo>
                  <a:pt x="786891" y="225643"/>
                </a:lnTo>
                <a:lnTo>
                  <a:pt x="1012535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41628" y="2702855"/>
            <a:ext cx="1012825" cy="1021080"/>
          </a:xfrm>
          <a:custGeom>
            <a:avLst/>
            <a:gdLst/>
            <a:ahLst/>
            <a:cxnLst/>
            <a:rect l="l" t="t" r="r" b="b"/>
            <a:pathLst>
              <a:path w="1012825" h="1021079">
                <a:moveTo>
                  <a:pt x="0" y="225643"/>
                </a:moveTo>
                <a:lnTo>
                  <a:pt x="225643" y="0"/>
                </a:lnTo>
                <a:lnTo>
                  <a:pt x="1012536" y="0"/>
                </a:lnTo>
                <a:lnTo>
                  <a:pt x="1012536" y="795290"/>
                </a:lnTo>
                <a:lnTo>
                  <a:pt x="786892" y="1020934"/>
                </a:lnTo>
                <a:lnTo>
                  <a:pt x="0" y="1020934"/>
                </a:lnTo>
                <a:lnTo>
                  <a:pt x="0" y="22564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0" y="225643"/>
                </a:moveTo>
                <a:lnTo>
                  <a:pt x="786892" y="225643"/>
                </a:lnTo>
                <a:lnTo>
                  <a:pt x="101253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759403" y="3333241"/>
            <a:ext cx="8052434" cy="149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  <a:p>
            <a:pPr marL="5379720" marR="547370" algn="ctr">
              <a:lnSpc>
                <a:spcPct val="100000"/>
              </a:lnSpc>
              <a:spcBef>
                <a:spcPts val="385"/>
              </a:spcBef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4824095" algn="ctr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40106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854">
              <a:lnSpc>
                <a:spcPct val="100800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00980" y="984503"/>
            <a:ext cx="5241925" cy="92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4805">
              <a:lnSpc>
                <a:spcPts val="2755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“S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nap”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160306" y="350011"/>
            <a:ext cx="2129790" cy="20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2x2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ual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  <a:p>
            <a:pPr marL="46990" marR="56515">
              <a:lnSpc>
                <a:spcPct val="100800"/>
              </a:lnSpc>
              <a:spcBef>
                <a:spcPts val="1895"/>
              </a:spcBef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8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460615" y="5232908"/>
            <a:ext cx="3472179" cy="1052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987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55" dirty="0">
                <a:latin typeface="Calibri"/>
                <a:cs typeface="Calibri"/>
              </a:rPr>
              <a:t>w</a:t>
            </a:r>
            <a:r>
              <a:rPr sz="2400" spc="-6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 inpu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57812" y="2383735"/>
            <a:ext cx="798195" cy="783590"/>
          </a:xfrm>
          <a:custGeom>
            <a:avLst/>
            <a:gdLst/>
            <a:ahLst/>
            <a:cxnLst/>
            <a:rect l="l" t="t" r="r" b="b"/>
            <a:pathLst>
              <a:path w="798195" h="783589">
                <a:moveTo>
                  <a:pt x="0" y="0"/>
                </a:moveTo>
                <a:lnTo>
                  <a:pt x="797853" y="0"/>
                </a:lnTo>
                <a:lnTo>
                  <a:pt x="797853" y="782968"/>
                </a:lnTo>
                <a:lnTo>
                  <a:pt x="0" y="782968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78035" y="2379854"/>
            <a:ext cx="771525" cy="783590"/>
          </a:xfrm>
          <a:custGeom>
            <a:avLst/>
            <a:gdLst/>
            <a:ahLst/>
            <a:cxnLst/>
            <a:rect l="l" t="t" r="r" b="b"/>
            <a:pathLst>
              <a:path w="771525" h="783589">
                <a:moveTo>
                  <a:pt x="0" y="0"/>
                </a:moveTo>
                <a:lnTo>
                  <a:pt x="770978" y="0"/>
                </a:lnTo>
                <a:lnTo>
                  <a:pt x="770978" y="782968"/>
                </a:lnTo>
                <a:lnTo>
                  <a:pt x="0" y="782968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84994" y="3203355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77208" y="3198511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72827" y="236480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60239" y="3177399"/>
            <a:ext cx="1574165" cy="0"/>
          </a:xfrm>
          <a:custGeom>
            <a:avLst/>
            <a:gdLst/>
            <a:ahLst/>
            <a:cxnLst/>
            <a:rect l="l" t="t" r="r" b="b"/>
            <a:pathLst>
              <a:path w="1574165">
                <a:moveTo>
                  <a:pt x="0" y="0"/>
                </a:moveTo>
                <a:lnTo>
                  <a:pt x="1573990" y="1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41443" y="2376040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09168" y="6172453"/>
            <a:ext cx="1913889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G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sh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“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2015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18</a:t>
            </a:fld>
            <a:endParaRPr spc="-15" dirty="0"/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9736866" y="2928499"/>
          <a:ext cx="80137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55"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35"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7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 </a:t>
            </a:r>
            <a:r>
              <a:rPr spc="-114" dirty="0"/>
              <a:t>P</a:t>
            </a:r>
            <a:r>
              <a:rPr spc="-10" dirty="0"/>
              <a:t>ool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265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40106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854">
              <a:lnSpc>
                <a:spcPct val="100800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4" y="1959715"/>
            <a:ext cx="0" cy="424180"/>
          </a:xfrm>
          <a:custGeom>
            <a:avLst/>
            <a:gdLst/>
            <a:ahLst/>
            <a:cxnLst/>
            <a:rect l="l" t="t" r="r" b="b"/>
            <a:pathLst>
              <a:path h="424180">
                <a:moveTo>
                  <a:pt x="0" y="42401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5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8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66535" y="4399887"/>
            <a:ext cx="0" cy="403225"/>
          </a:xfrm>
          <a:custGeom>
            <a:avLst/>
            <a:gdLst/>
            <a:ahLst/>
            <a:cxnLst/>
            <a:rect l="l" t="t" r="r" b="b"/>
            <a:pathLst>
              <a:path h="403225">
                <a:moveTo>
                  <a:pt x="0" y="40268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79122" y="1959715"/>
            <a:ext cx="0" cy="420370"/>
          </a:xfrm>
          <a:custGeom>
            <a:avLst/>
            <a:gdLst/>
            <a:ahLst/>
            <a:cxnLst/>
            <a:rect l="l" t="t" r="r" b="b"/>
            <a:pathLst>
              <a:path h="420369">
                <a:moveTo>
                  <a:pt x="0" y="420138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h="40639">
                <a:moveTo>
                  <a:pt x="0" y="4053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79122" y="4404731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84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55972" y="3989982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48187" y="398998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1425" y="3989982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5972" y="3583687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48187" y="3583687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31425" y="358368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49015" y="2771099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34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55665" y="27710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0" y="0"/>
                </a:moveTo>
                <a:lnTo>
                  <a:pt x="22369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31425" y="2771099"/>
            <a:ext cx="1226820" cy="0"/>
          </a:xfrm>
          <a:custGeom>
            <a:avLst/>
            <a:gdLst/>
            <a:ahLst/>
            <a:cxnLst/>
            <a:rect l="l" t="t" r="r" b="b"/>
            <a:pathLst>
              <a:path w="1226820">
                <a:moveTo>
                  <a:pt x="0" y="0"/>
                </a:moveTo>
                <a:lnTo>
                  <a:pt x="12263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28520" y="2702855"/>
            <a:ext cx="226060" cy="1021080"/>
          </a:xfrm>
          <a:custGeom>
            <a:avLst/>
            <a:gdLst/>
            <a:ahLst/>
            <a:cxnLst/>
            <a:rect l="l" t="t" r="r" b="b"/>
            <a:pathLst>
              <a:path w="226059" h="1021079">
                <a:moveTo>
                  <a:pt x="225643" y="0"/>
                </a:moveTo>
                <a:lnTo>
                  <a:pt x="0" y="225643"/>
                </a:lnTo>
                <a:lnTo>
                  <a:pt x="0" y="1020933"/>
                </a:lnTo>
                <a:lnTo>
                  <a:pt x="225643" y="795290"/>
                </a:lnTo>
                <a:lnTo>
                  <a:pt x="2256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1012535" y="0"/>
                </a:moveTo>
                <a:lnTo>
                  <a:pt x="225643" y="0"/>
                </a:lnTo>
                <a:lnTo>
                  <a:pt x="0" y="225643"/>
                </a:lnTo>
                <a:lnTo>
                  <a:pt x="786891" y="225643"/>
                </a:lnTo>
                <a:lnTo>
                  <a:pt x="1012535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41628" y="2702855"/>
            <a:ext cx="1012825" cy="1021080"/>
          </a:xfrm>
          <a:custGeom>
            <a:avLst/>
            <a:gdLst/>
            <a:ahLst/>
            <a:cxnLst/>
            <a:rect l="l" t="t" r="r" b="b"/>
            <a:pathLst>
              <a:path w="1012825" h="1021079">
                <a:moveTo>
                  <a:pt x="0" y="225643"/>
                </a:moveTo>
                <a:lnTo>
                  <a:pt x="225643" y="0"/>
                </a:lnTo>
                <a:lnTo>
                  <a:pt x="1012536" y="0"/>
                </a:lnTo>
                <a:lnTo>
                  <a:pt x="1012536" y="795290"/>
                </a:lnTo>
                <a:lnTo>
                  <a:pt x="786892" y="1020934"/>
                </a:lnTo>
                <a:lnTo>
                  <a:pt x="0" y="1020934"/>
                </a:lnTo>
                <a:lnTo>
                  <a:pt x="0" y="22564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0" y="225643"/>
                </a:moveTo>
                <a:lnTo>
                  <a:pt x="786892" y="225643"/>
                </a:lnTo>
                <a:lnTo>
                  <a:pt x="101253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000980" y="984503"/>
            <a:ext cx="7425690" cy="269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4805">
              <a:lnSpc>
                <a:spcPts val="2755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“S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nap”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285"/>
              </a:lnSpc>
              <a:spcBef>
                <a:spcPts val="70"/>
              </a:spcBef>
            </a:pP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  <a:p>
            <a:pPr marL="5394960">
              <a:lnSpc>
                <a:spcPts val="2645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8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770890" indent="4623435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350">
              <a:latin typeface="Times New Roman"/>
              <a:cs typeface="Times New Roman"/>
            </a:endParaRPr>
          </a:p>
          <a:p>
            <a:pPr marL="77089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34564" y="514603"/>
            <a:ext cx="2129155" cy="1064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2x2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ual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73316" y="3760723"/>
            <a:ext cx="3438525" cy="1848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6445" marR="548005" indent="9144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 indent="210185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 marR="342265">
              <a:lnSpc>
                <a:spcPct val="100000"/>
              </a:lnSpc>
              <a:spcBef>
                <a:spcPts val="405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obl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ali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 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du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napp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57812" y="2383735"/>
            <a:ext cx="798195" cy="783590"/>
          </a:xfrm>
          <a:custGeom>
            <a:avLst/>
            <a:gdLst/>
            <a:ahLst/>
            <a:cxnLst/>
            <a:rect l="l" t="t" r="r" b="b"/>
            <a:pathLst>
              <a:path w="798195" h="783589">
                <a:moveTo>
                  <a:pt x="0" y="0"/>
                </a:moveTo>
                <a:lnTo>
                  <a:pt x="797853" y="0"/>
                </a:lnTo>
                <a:lnTo>
                  <a:pt x="797853" y="782968"/>
                </a:lnTo>
                <a:lnTo>
                  <a:pt x="0" y="782968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78035" y="2379854"/>
            <a:ext cx="771525" cy="783590"/>
          </a:xfrm>
          <a:custGeom>
            <a:avLst/>
            <a:gdLst/>
            <a:ahLst/>
            <a:cxnLst/>
            <a:rect l="l" t="t" r="r" b="b"/>
            <a:pathLst>
              <a:path w="771525" h="783589">
                <a:moveTo>
                  <a:pt x="0" y="0"/>
                </a:moveTo>
                <a:lnTo>
                  <a:pt x="770978" y="0"/>
                </a:lnTo>
                <a:lnTo>
                  <a:pt x="770978" y="782968"/>
                </a:lnTo>
                <a:lnTo>
                  <a:pt x="0" y="782968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84994" y="3203355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77208" y="3198511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72827" y="236480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60239" y="3177399"/>
            <a:ext cx="1574165" cy="0"/>
          </a:xfrm>
          <a:custGeom>
            <a:avLst/>
            <a:gdLst/>
            <a:ahLst/>
            <a:cxnLst/>
            <a:rect l="l" t="t" r="r" b="b"/>
            <a:pathLst>
              <a:path w="1574165">
                <a:moveTo>
                  <a:pt x="0" y="0"/>
                </a:moveTo>
                <a:lnTo>
                  <a:pt x="1573990" y="1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41443" y="2376040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98732" y="2388685"/>
            <a:ext cx="798195" cy="782955"/>
          </a:xfrm>
          <a:custGeom>
            <a:avLst/>
            <a:gdLst/>
            <a:ahLst/>
            <a:cxnLst/>
            <a:rect l="l" t="t" r="r" b="b"/>
            <a:pathLst>
              <a:path w="798194" h="782955">
                <a:moveTo>
                  <a:pt x="0" y="0"/>
                </a:moveTo>
                <a:lnTo>
                  <a:pt x="797853" y="0"/>
                </a:lnTo>
                <a:lnTo>
                  <a:pt x="797853" y="782967"/>
                </a:lnTo>
                <a:lnTo>
                  <a:pt x="0" y="782967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18955" y="2384804"/>
            <a:ext cx="771525" cy="783590"/>
          </a:xfrm>
          <a:custGeom>
            <a:avLst/>
            <a:gdLst/>
            <a:ahLst/>
            <a:cxnLst/>
            <a:rect l="l" t="t" r="r" b="b"/>
            <a:pathLst>
              <a:path w="771525" h="783589">
                <a:moveTo>
                  <a:pt x="0" y="0"/>
                </a:moveTo>
                <a:lnTo>
                  <a:pt x="770978" y="0"/>
                </a:lnTo>
                <a:lnTo>
                  <a:pt x="770978" y="782967"/>
                </a:lnTo>
                <a:lnTo>
                  <a:pt x="0" y="782967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25913" y="3208304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6"/>
                </a:lnTo>
                <a:lnTo>
                  <a:pt x="0" y="1201376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18127" y="3203460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6"/>
                </a:lnTo>
                <a:lnTo>
                  <a:pt x="0" y="1201376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13746" y="2369760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01159" y="3182349"/>
            <a:ext cx="1574165" cy="0"/>
          </a:xfrm>
          <a:custGeom>
            <a:avLst/>
            <a:gdLst/>
            <a:ahLst/>
            <a:cxnLst/>
            <a:rect l="l" t="t" r="r" b="b"/>
            <a:pathLst>
              <a:path w="1574164">
                <a:moveTo>
                  <a:pt x="0" y="0"/>
                </a:moveTo>
                <a:lnTo>
                  <a:pt x="1573990" y="1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82363" y="2380990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17597" y="2690313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89766" y="0"/>
                </a:moveTo>
                <a:lnTo>
                  <a:pt x="48510" y="10056"/>
                </a:lnTo>
                <a:lnTo>
                  <a:pt x="17317" y="36814"/>
                </a:lnTo>
                <a:lnTo>
                  <a:pt x="1174" y="75289"/>
                </a:lnTo>
                <a:lnTo>
                  <a:pt x="0" y="90125"/>
                </a:lnTo>
                <a:lnTo>
                  <a:pt x="1213" y="104662"/>
                </a:lnTo>
                <a:lnTo>
                  <a:pt x="17439" y="143044"/>
                </a:lnTo>
                <a:lnTo>
                  <a:pt x="48704" y="169716"/>
                </a:lnTo>
                <a:lnTo>
                  <a:pt x="90074" y="179711"/>
                </a:lnTo>
                <a:lnTo>
                  <a:pt x="104618" y="178503"/>
                </a:lnTo>
                <a:lnTo>
                  <a:pt x="143020" y="162291"/>
                </a:lnTo>
                <a:lnTo>
                  <a:pt x="169708" y="131039"/>
                </a:lnTo>
                <a:lnTo>
                  <a:pt x="179709" y="89695"/>
                </a:lnTo>
                <a:lnTo>
                  <a:pt x="178510" y="75142"/>
                </a:lnTo>
                <a:lnTo>
                  <a:pt x="162314" y="36715"/>
                </a:lnTo>
                <a:lnTo>
                  <a:pt x="131077" y="10008"/>
                </a:lnTo>
                <a:lnTo>
                  <a:pt x="8976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13024" y="2691339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89766" y="0"/>
                </a:moveTo>
                <a:lnTo>
                  <a:pt x="48510" y="10056"/>
                </a:lnTo>
                <a:lnTo>
                  <a:pt x="17317" y="36814"/>
                </a:lnTo>
                <a:lnTo>
                  <a:pt x="1174" y="75289"/>
                </a:lnTo>
                <a:lnTo>
                  <a:pt x="0" y="90127"/>
                </a:lnTo>
                <a:lnTo>
                  <a:pt x="1214" y="104664"/>
                </a:lnTo>
                <a:lnTo>
                  <a:pt x="17440" y="143045"/>
                </a:lnTo>
                <a:lnTo>
                  <a:pt x="48705" y="169716"/>
                </a:lnTo>
                <a:lnTo>
                  <a:pt x="90076" y="179711"/>
                </a:lnTo>
                <a:lnTo>
                  <a:pt x="104620" y="178503"/>
                </a:lnTo>
                <a:lnTo>
                  <a:pt x="143022" y="162290"/>
                </a:lnTo>
                <a:lnTo>
                  <a:pt x="169710" y="131038"/>
                </a:lnTo>
                <a:lnTo>
                  <a:pt x="179710" y="89694"/>
                </a:lnTo>
                <a:lnTo>
                  <a:pt x="178511" y="75141"/>
                </a:lnTo>
                <a:lnTo>
                  <a:pt x="162314" y="36715"/>
                </a:lnTo>
                <a:lnTo>
                  <a:pt x="131078" y="10008"/>
                </a:lnTo>
                <a:lnTo>
                  <a:pt x="8976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20411" y="3723789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89767" y="0"/>
                </a:moveTo>
                <a:lnTo>
                  <a:pt x="48510" y="10055"/>
                </a:lnTo>
                <a:lnTo>
                  <a:pt x="17317" y="36813"/>
                </a:lnTo>
                <a:lnTo>
                  <a:pt x="1174" y="75288"/>
                </a:lnTo>
                <a:lnTo>
                  <a:pt x="0" y="90124"/>
                </a:lnTo>
                <a:lnTo>
                  <a:pt x="1214" y="104662"/>
                </a:lnTo>
                <a:lnTo>
                  <a:pt x="17439" y="143044"/>
                </a:lnTo>
                <a:lnTo>
                  <a:pt x="48703" y="169716"/>
                </a:lnTo>
                <a:lnTo>
                  <a:pt x="90074" y="179711"/>
                </a:lnTo>
                <a:lnTo>
                  <a:pt x="104618" y="178504"/>
                </a:lnTo>
                <a:lnTo>
                  <a:pt x="143020" y="162291"/>
                </a:lnTo>
                <a:lnTo>
                  <a:pt x="169708" y="131039"/>
                </a:lnTo>
                <a:lnTo>
                  <a:pt x="179709" y="89696"/>
                </a:lnTo>
                <a:lnTo>
                  <a:pt x="178511" y="75143"/>
                </a:lnTo>
                <a:lnTo>
                  <a:pt x="162315" y="36716"/>
                </a:lnTo>
                <a:lnTo>
                  <a:pt x="131079" y="10008"/>
                </a:lnTo>
                <a:lnTo>
                  <a:pt x="8976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4760" y="3723789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89767" y="0"/>
                </a:moveTo>
                <a:lnTo>
                  <a:pt x="48510" y="10055"/>
                </a:lnTo>
                <a:lnTo>
                  <a:pt x="17317" y="36813"/>
                </a:lnTo>
                <a:lnTo>
                  <a:pt x="1174" y="75288"/>
                </a:lnTo>
                <a:lnTo>
                  <a:pt x="0" y="90126"/>
                </a:lnTo>
                <a:lnTo>
                  <a:pt x="1214" y="104663"/>
                </a:lnTo>
                <a:lnTo>
                  <a:pt x="17440" y="143045"/>
                </a:lnTo>
                <a:lnTo>
                  <a:pt x="48705" y="169716"/>
                </a:lnTo>
                <a:lnTo>
                  <a:pt x="90076" y="179711"/>
                </a:lnTo>
                <a:lnTo>
                  <a:pt x="104620" y="178503"/>
                </a:lnTo>
                <a:lnTo>
                  <a:pt x="143022" y="162290"/>
                </a:lnTo>
                <a:lnTo>
                  <a:pt x="169709" y="131039"/>
                </a:lnTo>
                <a:lnTo>
                  <a:pt x="179710" y="89695"/>
                </a:lnTo>
                <a:lnTo>
                  <a:pt x="178512" y="75142"/>
                </a:lnTo>
                <a:lnTo>
                  <a:pt x="162315" y="36716"/>
                </a:lnTo>
                <a:lnTo>
                  <a:pt x="131079" y="10008"/>
                </a:lnTo>
                <a:lnTo>
                  <a:pt x="8976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9736866" y="2928499"/>
          <a:ext cx="80137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55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35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25" dirty="0"/>
              <a:t>La</a:t>
            </a:r>
            <a:r>
              <a:rPr spc="-75" dirty="0"/>
              <a:t>s</a:t>
            </a:r>
            <a:r>
              <a:rPr spc="-15" dirty="0"/>
              <a:t>t</a:t>
            </a:r>
            <a:r>
              <a:rPr dirty="0"/>
              <a:t> </a:t>
            </a:r>
            <a:r>
              <a:rPr spc="-5" dirty="0"/>
              <a:t>Tim</a:t>
            </a:r>
            <a:r>
              <a:rPr spc="5" dirty="0"/>
              <a:t>e</a:t>
            </a:r>
            <a:r>
              <a:rPr spc="-15" dirty="0"/>
              <a:t>:</a:t>
            </a:r>
            <a:r>
              <a:rPr spc="-5" dirty="0"/>
              <a:t> Com</a:t>
            </a:r>
            <a:r>
              <a:rPr dirty="0"/>
              <a:t>p</a:t>
            </a:r>
            <a:r>
              <a:rPr spc="-25" dirty="0"/>
              <a:t>u</a:t>
            </a:r>
            <a:r>
              <a:rPr spc="-60" dirty="0"/>
              <a:t>t</a:t>
            </a:r>
            <a:r>
              <a:rPr dirty="0"/>
              <a:t>e</a:t>
            </a:r>
            <a:r>
              <a:rPr spc="-15" dirty="0"/>
              <a:t>r</a:t>
            </a:r>
            <a:r>
              <a:rPr spc="5" dirty="0"/>
              <a:t> </a:t>
            </a:r>
            <a:r>
              <a:rPr spc="-20" dirty="0"/>
              <a:t>Vi</a:t>
            </a:r>
            <a:r>
              <a:rPr spc="-25" dirty="0"/>
              <a:t>s</a:t>
            </a:r>
            <a:r>
              <a:rPr spc="-10" dirty="0"/>
              <a:t>io</a:t>
            </a:r>
            <a:r>
              <a:rPr spc="-25" dirty="0"/>
              <a:t>n</a:t>
            </a:r>
            <a:r>
              <a:rPr dirty="0"/>
              <a:t> </a:t>
            </a:r>
            <a:r>
              <a:rPr spc="-345" dirty="0"/>
              <a:t>T</a:t>
            </a:r>
            <a:r>
              <a:rPr spc="-25" dirty="0"/>
              <a:t>as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7086" y="1512061"/>
            <a:ext cx="186372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25" dirty="0">
                <a:latin typeface="Calibri"/>
                <a:cs typeface="Calibri"/>
              </a:rPr>
              <a:t>l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35" dirty="0">
                <a:latin typeface="Calibri"/>
                <a:cs typeface="Calibri"/>
              </a:rPr>
              <a:t>ss</a:t>
            </a:r>
            <a:r>
              <a:rPr sz="2700" b="1" spc="-25" dirty="0">
                <a:latin typeface="Calibri"/>
                <a:cs typeface="Calibri"/>
              </a:rPr>
              <a:t>i</a:t>
            </a:r>
            <a:r>
              <a:rPr sz="2700" b="1" spc="-20" dirty="0">
                <a:latin typeface="Calibri"/>
                <a:cs typeface="Calibri"/>
              </a:rPr>
              <a:t>f</a:t>
            </a:r>
            <a:r>
              <a:rPr sz="2700" b="1" spc="-15" dirty="0">
                <a:latin typeface="Calibri"/>
                <a:cs typeface="Calibri"/>
              </a:rPr>
              <a:t>i</a:t>
            </a: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60" dirty="0">
                <a:latin typeface="Calibri"/>
                <a:cs typeface="Calibri"/>
              </a:rPr>
              <a:t>a</a:t>
            </a:r>
            <a:r>
              <a:rPr sz="2700" b="1" spc="-20" dirty="0">
                <a:latin typeface="Calibri"/>
                <a:cs typeface="Calibri"/>
              </a:rPr>
              <a:t>t</a:t>
            </a:r>
            <a:r>
              <a:rPr sz="2700" b="1" spc="-30" dirty="0">
                <a:latin typeface="Calibri"/>
                <a:cs typeface="Calibri"/>
              </a:rPr>
              <a:t>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239" y="1310894"/>
            <a:ext cx="198120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</a:pP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25" dirty="0">
                <a:latin typeface="Calibri"/>
                <a:cs typeface="Calibri"/>
              </a:rPr>
              <a:t>t</a:t>
            </a:r>
            <a:r>
              <a:rPr sz="2700" b="1" spc="-15" dirty="0">
                <a:latin typeface="Calibri"/>
                <a:cs typeface="Calibri"/>
              </a:rPr>
              <a:t>ic 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335" y="1387094"/>
            <a:ext cx="139700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</a:pPr>
            <a:r>
              <a:rPr sz="2700" b="1" spc="-30" dirty="0">
                <a:latin typeface="Calibri"/>
                <a:cs typeface="Calibri"/>
              </a:rPr>
              <a:t>Ob</a:t>
            </a:r>
            <a:r>
              <a:rPr sz="2700" b="1" spc="-15" dirty="0">
                <a:latin typeface="Calibri"/>
                <a:cs typeface="Calibri"/>
              </a:rPr>
              <a:t>j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spc="-10" dirty="0">
                <a:latin typeface="Calibri"/>
                <a:cs typeface="Calibri"/>
              </a:rPr>
              <a:t>t </a:t>
            </a:r>
            <a:r>
              <a:rPr sz="2700" b="1" spc="-30" dirty="0">
                <a:latin typeface="Calibri"/>
                <a:cs typeface="Calibri"/>
              </a:rPr>
              <a:t>D</a:t>
            </a:r>
            <a:r>
              <a:rPr sz="2700" b="1" spc="-45" dirty="0">
                <a:latin typeface="Calibri"/>
                <a:cs typeface="Calibri"/>
              </a:rPr>
              <a:t>e</a:t>
            </a:r>
            <a:r>
              <a:rPr sz="2700" b="1" spc="-55" dirty="0">
                <a:latin typeface="Calibri"/>
                <a:cs typeface="Calibri"/>
              </a:rPr>
              <a:t>t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spc="-30" dirty="0">
                <a:latin typeface="Calibri"/>
                <a:cs typeface="Calibri"/>
              </a:rPr>
              <a:t>tio</a:t>
            </a:r>
            <a:r>
              <a:rPr sz="2700" b="1" spc="-15" dirty="0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70463" y="1283461"/>
            <a:ext cx="198120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</a:pPr>
            <a:r>
              <a:rPr sz="2700" b="1" spc="-20" dirty="0">
                <a:latin typeface="Calibri"/>
                <a:cs typeface="Calibri"/>
              </a:rPr>
              <a:t>I</a:t>
            </a:r>
            <a:r>
              <a:rPr sz="2700" b="1" spc="-40" dirty="0">
                <a:latin typeface="Calibri"/>
                <a:cs typeface="Calibri"/>
              </a:rPr>
              <a:t>n</a:t>
            </a:r>
            <a:r>
              <a:rPr sz="2700" b="1" spc="-65" dirty="0">
                <a:latin typeface="Calibri"/>
                <a:cs typeface="Calibri"/>
              </a:rPr>
              <a:t>s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40" dirty="0">
                <a:latin typeface="Calibri"/>
                <a:cs typeface="Calibri"/>
              </a:rPr>
              <a:t>an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dirty="0">
                <a:latin typeface="Calibri"/>
                <a:cs typeface="Calibri"/>
              </a:rPr>
              <a:t>e </a:t>
            </a: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8760" y="4858003"/>
            <a:ext cx="49910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21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20200" y="2322576"/>
            <a:ext cx="2813304" cy="2420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918720" y="819350"/>
                </a:moveTo>
                <a:lnTo>
                  <a:pt x="277902" y="819350"/>
                </a:lnTo>
                <a:lnTo>
                  <a:pt x="231588" y="1031886"/>
                </a:lnTo>
                <a:lnTo>
                  <a:pt x="270592" y="1269577"/>
                </a:lnTo>
                <a:lnTo>
                  <a:pt x="221842" y="1403807"/>
                </a:lnTo>
                <a:lnTo>
                  <a:pt x="453421" y="1401011"/>
                </a:lnTo>
                <a:lnTo>
                  <a:pt x="402234" y="1160526"/>
                </a:lnTo>
                <a:lnTo>
                  <a:pt x="477807" y="1087809"/>
                </a:lnTo>
                <a:lnTo>
                  <a:pt x="621630" y="1079425"/>
                </a:lnTo>
                <a:lnTo>
                  <a:pt x="873336" y="1079425"/>
                </a:lnTo>
                <a:lnTo>
                  <a:pt x="880031" y="1062643"/>
                </a:lnTo>
                <a:lnTo>
                  <a:pt x="838591" y="920028"/>
                </a:lnTo>
                <a:lnTo>
                  <a:pt x="918720" y="819350"/>
                </a:lnTo>
                <a:close/>
              </a:path>
              <a:path w="941070" h="1403985">
                <a:moveTo>
                  <a:pt x="873336" y="1079425"/>
                </a:moveTo>
                <a:lnTo>
                  <a:pt x="621630" y="1079425"/>
                </a:lnTo>
                <a:lnTo>
                  <a:pt x="660634" y="1163321"/>
                </a:lnTo>
                <a:lnTo>
                  <a:pt x="536313" y="1387036"/>
                </a:lnTo>
                <a:lnTo>
                  <a:pt x="748399" y="1392627"/>
                </a:lnTo>
                <a:lnTo>
                  <a:pt x="873336" y="1079425"/>
                </a:lnTo>
                <a:close/>
              </a:path>
              <a:path w="941070" h="1403985">
                <a:moveTo>
                  <a:pt x="82881" y="511750"/>
                </a:moveTo>
                <a:lnTo>
                  <a:pt x="9756" y="528520"/>
                </a:lnTo>
                <a:lnTo>
                  <a:pt x="0" y="763428"/>
                </a:lnTo>
                <a:lnTo>
                  <a:pt x="143833" y="838927"/>
                </a:lnTo>
                <a:lnTo>
                  <a:pt x="277902" y="819350"/>
                </a:lnTo>
                <a:lnTo>
                  <a:pt x="918720" y="819350"/>
                </a:lnTo>
                <a:lnTo>
                  <a:pt x="940974" y="791389"/>
                </a:lnTo>
                <a:lnTo>
                  <a:pt x="894660" y="701903"/>
                </a:lnTo>
                <a:lnTo>
                  <a:pt x="893035" y="676737"/>
                </a:lnTo>
                <a:lnTo>
                  <a:pt x="241344" y="676737"/>
                </a:lnTo>
                <a:lnTo>
                  <a:pt x="82881" y="511750"/>
                </a:lnTo>
                <a:close/>
              </a:path>
              <a:path w="941070" h="1403985">
                <a:moveTo>
                  <a:pt x="268156" y="30756"/>
                </a:moveTo>
                <a:lnTo>
                  <a:pt x="234025" y="125832"/>
                </a:lnTo>
                <a:lnTo>
                  <a:pt x="268156" y="184562"/>
                </a:lnTo>
                <a:lnTo>
                  <a:pt x="204777" y="408278"/>
                </a:lnTo>
                <a:lnTo>
                  <a:pt x="307160" y="520136"/>
                </a:lnTo>
                <a:lnTo>
                  <a:pt x="241344" y="676737"/>
                </a:lnTo>
                <a:lnTo>
                  <a:pt x="893035" y="676737"/>
                </a:lnTo>
                <a:lnTo>
                  <a:pt x="880031" y="475392"/>
                </a:lnTo>
                <a:lnTo>
                  <a:pt x="850783" y="447431"/>
                </a:lnTo>
                <a:lnTo>
                  <a:pt x="882468" y="346753"/>
                </a:lnTo>
                <a:lnTo>
                  <a:pt x="816651" y="279638"/>
                </a:lnTo>
                <a:lnTo>
                  <a:pt x="794713" y="198549"/>
                </a:lnTo>
                <a:lnTo>
                  <a:pt x="806905" y="86691"/>
                </a:lnTo>
                <a:lnTo>
                  <a:pt x="788616" y="72704"/>
                </a:lnTo>
                <a:lnTo>
                  <a:pt x="670391" y="72704"/>
                </a:lnTo>
                <a:lnTo>
                  <a:pt x="638133" y="50332"/>
                </a:lnTo>
                <a:lnTo>
                  <a:pt x="392478" y="50332"/>
                </a:lnTo>
                <a:lnTo>
                  <a:pt x="268156" y="30756"/>
                </a:lnTo>
                <a:close/>
              </a:path>
              <a:path w="941070" h="1403985">
                <a:moveTo>
                  <a:pt x="726451" y="25166"/>
                </a:moveTo>
                <a:lnTo>
                  <a:pt x="670391" y="72704"/>
                </a:lnTo>
                <a:lnTo>
                  <a:pt x="788616" y="72704"/>
                </a:lnTo>
                <a:lnTo>
                  <a:pt x="726451" y="25166"/>
                </a:lnTo>
                <a:close/>
              </a:path>
              <a:path w="941070" h="1403985">
                <a:moveTo>
                  <a:pt x="565561" y="0"/>
                </a:moveTo>
                <a:lnTo>
                  <a:pt x="431482" y="16770"/>
                </a:lnTo>
                <a:lnTo>
                  <a:pt x="392478" y="50332"/>
                </a:lnTo>
                <a:lnTo>
                  <a:pt x="638133" y="50332"/>
                </a:lnTo>
                <a:lnTo>
                  <a:pt x="565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268156" y="184562"/>
                </a:moveTo>
                <a:lnTo>
                  <a:pt x="204777" y="408278"/>
                </a:lnTo>
                <a:lnTo>
                  <a:pt x="307161" y="520136"/>
                </a:lnTo>
                <a:lnTo>
                  <a:pt x="241345" y="676736"/>
                </a:lnTo>
                <a:lnTo>
                  <a:pt x="82881" y="511751"/>
                </a:lnTo>
                <a:lnTo>
                  <a:pt x="9756" y="528520"/>
                </a:lnTo>
                <a:lnTo>
                  <a:pt x="0" y="763428"/>
                </a:lnTo>
                <a:lnTo>
                  <a:pt x="143834" y="838927"/>
                </a:lnTo>
                <a:lnTo>
                  <a:pt x="277902" y="819351"/>
                </a:lnTo>
                <a:lnTo>
                  <a:pt x="231589" y="1031887"/>
                </a:lnTo>
                <a:lnTo>
                  <a:pt x="270593" y="1269578"/>
                </a:lnTo>
                <a:lnTo>
                  <a:pt x="221843" y="1403807"/>
                </a:lnTo>
                <a:lnTo>
                  <a:pt x="453421" y="1401012"/>
                </a:lnTo>
                <a:lnTo>
                  <a:pt x="402235" y="1160526"/>
                </a:lnTo>
                <a:lnTo>
                  <a:pt x="477807" y="1087810"/>
                </a:lnTo>
                <a:lnTo>
                  <a:pt x="621631" y="1079425"/>
                </a:lnTo>
                <a:lnTo>
                  <a:pt x="660635" y="1163322"/>
                </a:lnTo>
                <a:lnTo>
                  <a:pt x="536313" y="1387037"/>
                </a:lnTo>
                <a:lnTo>
                  <a:pt x="748400" y="1392627"/>
                </a:lnTo>
                <a:lnTo>
                  <a:pt x="880032" y="1062644"/>
                </a:lnTo>
                <a:lnTo>
                  <a:pt x="838591" y="920029"/>
                </a:lnTo>
                <a:lnTo>
                  <a:pt x="940975" y="791389"/>
                </a:lnTo>
                <a:lnTo>
                  <a:pt x="894661" y="701903"/>
                </a:lnTo>
                <a:lnTo>
                  <a:pt x="880032" y="475392"/>
                </a:lnTo>
                <a:lnTo>
                  <a:pt x="850784" y="447431"/>
                </a:lnTo>
                <a:lnTo>
                  <a:pt x="882468" y="346753"/>
                </a:lnTo>
                <a:lnTo>
                  <a:pt x="816652" y="279638"/>
                </a:lnTo>
                <a:lnTo>
                  <a:pt x="794714" y="198549"/>
                </a:lnTo>
                <a:lnTo>
                  <a:pt x="806906" y="86691"/>
                </a:lnTo>
                <a:lnTo>
                  <a:pt x="726451" y="25166"/>
                </a:lnTo>
                <a:lnTo>
                  <a:pt x="670391" y="72704"/>
                </a:lnTo>
                <a:lnTo>
                  <a:pt x="565561" y="0"/>
                </a:lnTo>
                <a:lnTo>
                  <a:pt x="431483" y="16769"/>
                </a:lnTo>
                <a:lnTo>
                  <a:pt x="392479" y="50333"/>
                </a:lnTo>
                <a:lnTo>
                  <a:pt x="268156" y="30756"/>
                </a:lnTo>
                <a:lnTo>
                  <a:pt x="234025" y="125832"/>
                </a:lnTo>
                <a:lnTo>
                  <a:pt x="268156" y="18456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417497" y="814148"/>
                </a:moveTo>
                <a:lnTo>
                  <a:pt x="157834" y="814148"/>
                </a:lnTo>
                <a:lnTo>
                  <a:pt x="290215" y="838913"/>
                </a:lnTo>
                <a:lnTo>
                  <a:pt x="201109" y="1043221"/>
                </a:lnTo>
                <a:lnTo>
                  <a:pt x="277483" y="1092749"/>
                </a:lnTo>
                <a:lnTo>
                  <a:pt x="397132" y="1061797"/>
                </a:lnTo>
                <a:lnTo>
                  <a:pt x="361490" y="950361"/>
                </a:lnTo>
                <a:lnTo>
                  <a:pt x="417497" y="857490"/>
                </a:lnTo>
                <a:lnTo>
                  <a:pt x="417497" y="814148"/>
                </a:lnTo>
                <a:close/>
              </a:path>
              <a:path w="496570" h="1092835">
                <a:moveTo>
                  <a:pt x="239297" y="0"/>
                </a:moveTo>
                <a:lnTo>
                  <a:pt x="140013" y="71201"/>
                </a:lnTo>
                <a:lnTo>
                  <a:pt x="68740" y="541735"/>
                </a:lnTo>
                <a:lnTo>
                  <a:pt x="119647" y="606747"/>
                </a:lnTo>
                <a:lnTo>
                  <a:pt x="76372" y="674853"/>
                </a:lnTo>
                <a:lnTo>
                  <a:pt x="40730" y="777007"/>
                </a:lnTo>
                <a:lnTo>
                  <a:pt x="50918" y="848208"/>
                </a:lnTo>
                <a:lnTo>
                  <a:pt x="0" y="1009173"/>
                </a:lnTo>
                <a:lnTo>
                  <a:pt x="137469" y="987502"/>
                </a:lnTo>
                <a:lnTo>
                  <a:pt x="127292" y="835818"/>
                </a:lnTo>
                <a:lnTo>
                  <a:pt x="157834" y="814148"/>
                </a:lnTo>
                <a:lnTo>
                  <a:pt x="417497" y="814148"/>
                </a:lnTo>
                <a:lnTo>
                  <a:pt x="417497" y="693417"/>
                </a:lnTo>
                <a:lnTo>
                  <a:pt x="488772" y="547922"/>
                </a:lnTo>
                <a:lnTo>
                  <a:pt x="488772" y="343615"/>
                </a:lnTo>
                <a:lnTo>
                  <a:pt x="496415" y="188837"/>
                </a:lnTo>
                <a:lnTo>
                  <a:pt x="422586" y="133120"/>
                </a:lnTo>
                <a:lnTo>
                  <a:pt x="381855" y="34060"/>
                </a:lnTo>
                <a:lnTo>
                  <a:pt x="23929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68740" y="541734"/>
                </a:moveTo>
                <a:lnTo>
                  <a:pt x="140014" y="71200"/>
                </a:lnTo>
                <a:lnTo>
                  <a:pt x="239297" y="0"/>
                </a:lnTo>
                <a:lnTo>
                  <a:pt x="381856" y="34059"/>
                </a:lnTo>
                <a:lnTo>
                  <a:pt x="422587" y="133119"/>
                </a:lnTo>
                <a:lnTo>
                  <a:pt x="496416" y="188837"/>
                </a:lnTo>
                <a:lnTo>
                  <a:pt x="488772" y="343614"/>
                </a:lnTo>
                <a:lnTo>
                  <a:pt x="488772" y="547922"/>
                </a:lnTo>
                <a:lnTo>
                  <a:pt x="417498" y="693417"/>
                </a:lnTo>
                <a:lnTo>
                  <a:pt x="417498" y="857489"/>
                </a:lnTo>
                <a:lnTo>
                  <a:pt x="361490" y="950361"/>
                </a:lnTo>
                <a:lnTo>
                  <a:pt x="397132" y="1061797"/>
                </a:lnTo>
                <a:lnTo>
                  <a:pt x="277484" y="1092750"/>
                </a:lnTo>
                <a:lnTo>
                  <a:pt x="201110" y="1043220"/>
                </a:lnTo>
                <a:lnTo>
                  <a:pt x="290216" y="838912"/>
                </a:lnTo>
                <a:lnTo>
                  <a:pt x="157835" y="814148"/>
                </a:lnTo>
                <a:lnTo>
                  <a:pt x="127292" y="835818"/>
                </a:lnTo>
                <a:lnTo>
                  <a:pt x="137469" y="987502"/>
                </a:lnTo>
                <a:lnTo>
                  <a:pt x="0" y="1009173"/>
                </a:lnTo>
                <a:lnTo>
                  <a:pt x="50919" y="848207"/>
                </a:lnTo>
                <a:lnTo>
                  <a:pt x="40731" y="777007"/>
                </a:lnTo>
                <a:lnTo>
                  <a:pt x="76373" y="674853"/>
                </a:lnTo>
                <a:lnTo>
                  <a:pt x="119648" y="606746"/>
                </a:lnTo>
                <a:lnTo>
                  <a:pt x="68740" y="541734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117104" y="0"/>
                </a:moveTo>
                <a:lnTo>
                  <a:pt x="117104" y="77388"/>
                </a:lnTo>
                <a:lnTo>
                  <a:pt x="43275" y="272415"/>
                </a:lnTo>
                <a:lnTo>
                  <a:pt x="86550" y="727464"/>
                </a:lnTo>
                <a:lnTo>
                  <a:pt x="48364" y="758430"/>
                </a:lnTo>
                <a:lnTo>
                  <a:pt x="0" y="866772"/>
                </a:lnTo>
                <a:lnTo>
                  <a:pt x="101827" y="872959"/>
                </a:lnTo>
                <a:lnTo>
                  <a:pt x="66184" y="928677"/>
                </a:lnTo>
                <a:lnTo>
                  <a:pt x="117104" y="953442"/>
                </a:lnTo>
                <a:lnTo>
                  <a:pt x="224020" y="947254"/>
                </a:lnTo>
                <a:lnTo>
                  <a:pt x="267720" y="947254"/>
                </a:lnTo>
                <a:lnTo>
                  <a:pt x="356401" y="913207"/>
                </a:lnTo>
                <a:lnTo>
                  <a:pt x="338580" y="780088"/>
                </a:lnTo>
                <a:lnTo>
                  <a:pt x="389488" y="585076"/>
                </a:lnTo>
                <a:lnTo>
                  <a:pt x="422587" y="371473"/>
                </a:lnTo>
                <a:lnTo>
                  <a:pt x="348758" y="105248"/>
                </a:lnTo>
                <a:lnTo>
                  <a:pt x="347316" y="52623"/>
                </a:lnTo>
                <a:lnTo>
                  <a:pt x="290206" y="52623"/>
                </a:lnTo>
                <a:lnTo>
                  <a:pt x="183288" y="37141"/>
                </a:lnTo>
                <a:lnTo>
                  <a:pt x="117104" y="0"/>
                </a:lnTo>
                <a:close/>
              </a:path>
              <a:path w="422909" h="953770">
                <a:moveTo>
                  <a:pt x="267720" y="947254"/>
                </a:moveTo>
                <a:lnTo>
                  <a:pt x="224020" y="947254"/>
                </a:lnTo>
                <a:lnTo>
                  <a:pt x="259662" y="950348"/>
                </a:lnTo>
                <a:lnTo>
                  <a:pt x="267720" y="947254"/>
                </a:lnTo>
                <a:close/>
              </a:path>
              <a:path w="422909" h="953770">
                <a:moveTo>
                  <a:pt x="346213" y="12376"/>
                </a:moveTo>
                <a:lnTo>
                  <a:pt x="290206" y="52623"/>
                </a:lnTo>
                <a:lnTo>
                  <a:pt x="347316" y="52623"/>
                </a:lnTo>
                <a:lnTo>
                  <a:pt x="346213" y="12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43275" y="272413"/>
                </a:moveTo>
                <a:lnTo>
                  <a:pt x="117104" y="77388"/>
                </a:lnTo>
                <a:lnTo>
                  <a:pt x="117104" y="0"/>
                </a:lnTo>
                <a:lnTo>
                  <a:pt x="183289" y="37140"/>
                </a:lnTo>
                <a:lnTo>
                  <a:pt x="290205" y="52623"/>
                </a:lnTo>
                <a:lnTo>
                  <a:pt x="346213" y="12375"/>
                </a:lnTo>
                <a:lnTo>
                  <a:pt x="348758" y="105247"/>
                </a:lnTo>
                <a:lnTo>
                  <a:pt x="422587" y="371473"/>
                </a:lnTo>
                <a:lnTo>
                  <a:pt x="389489" y="585075"/>
                </a:lnTo>
                <a:lnTo>
                  <a:pt x="338580" y="780087"/>
                </a:lnTo>
                <a:lnTo>
                  <a:pt x="356401" y="913207"/>
                </a:lnTo>
                <a:lnTo>
                  <a:pt x="259662" y="950348"/>
                </a:lnTo>
                <a:lnTo>
                  <a:pt x="224020" y="947254"/>
                </a:lnTo>
                <a:lnTo>
                  <a:pt x="117104" y="953442"/>
                </a:lnTo>
                <a:lnTo>
                  <a:pt x="66185" y="928677"/>
                </a:lnTo>
                <a:lnTo>
                  <a:pt x="101827" y="872959"/>
                </a:lnTo>
                <a:lnTo>
                  <a:pt x="0" y="866771"/>
                </a:lnTo>
                <a:lnTo>
                  <a:pt x="48364" y="758429"/>
                </a:lnTo>
                <a:lnTo>
                  <a:pt x="86550" y="727463"/>
                </a:lnTo>
                <a:lnTo>
                  <a:pt x="43275" y="272413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3799" y="38043"/>
                </a:lnTo>
                <a:lnTo>
                  <a:pt x="5473937" y="91293"/>
                </a:lnTo>
                <a:lnTo>
                  <a:pt x="5452334" y="123545"/>
                </a:lnTo>
                <a:lnTo>
                  <a:pt x="5424770" y="152635"/>
                </a:lnTo>
                <a:lnTo>
                  <a:pt x="5391870" y="178081"/>
                </a:lnTo>
                <a:lnTo>
                  <a:pt x="5354257" y="199399"/>
                </a:lnTo>
                <a:lnTo>
                  <a:pt x="5312557" y="216107"/>
                </a:lnTo>
                <a:lnTo>
                  <a:pt x="5267393" y="227722"/>
                </a:lnTo>
                <a:lnTo>
                  <a:pt x="5219390" y="233761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3027261" y="235316"/>
                </a:lnTo>
                <a:lnTo>
                  <a:pt x="2979258" y="241355"/>
                </a:lnTo>
                <a:lnTo>
                  <a:pt x="2934094" y="252970"/>
                </a:lnTo>
                <a:lnTo>
                  <a:pt x="2892394" y="269678"/>
                </a:lnTo>
                <a:lnTo>
                  <a:pt x="2854781" y="290996"/>
                </a:lnTo>
                <a:lnTo>
                  <a:pt x="2821881" y="316442"/>
                </a:lnTo>
                <a:lnTo>
                  <a:pt x="2794317" y="345532"/>
                </a:lnTo>
                <a:lnTo>
                  <a:pt x="2772714" y="377784"/>
                </a:lnTo>
                <a:lnTo>
                  <a:pt x="2752853" y="431034"/>
                </a:lnTo>
                <a:lnTo>
                  <a:pt x="2748884" y="469078"/>
                </a:lnTo>
                <a:lnTo>
                  <a:pt x="2747878" y="449842"/>
                </a:lnTo>
                <a:lnTo>
                  <a:pt x="2733424" y="394945"/>
                </a:lnTo>
                <a:lnTo>
                  <a:pt x="2715035" y="361293"/>
                </a:lnTo>
                <a:lnTo>
                  <a:pt x="2690374" y="330562"/>
                </a:lnTo>
                <a:lnTo>
                  <a:pt x="2660064" y="303233"/>
                </a:lnTo>
                <a:lnTo>
                  <a:pt x="2624730" y="279791"/>
                </a:lnTo>
                <a:lnTo>
                  <a:pt x="2584995" y="260717"/>
                </a:lnTo>
                <a:lnTo>
                  <a:pt x="2541485" y="246495"/>
                </a:lnTo>
                <a:lnTo>
                  <a:pt x="2494823" y="237608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78377" y="233761"/>
                </a:lnTo>
                <a:lnTo>
                  <a:pt x="230374" y="227722"/>
                </a:lnTo>
                <a:lnTo>
                  <a:pt x="185210" y="216107"/>
                </a:lnTo>
                <a:lnTo>
                  <a:pt x="143510" y="199399"/>
                </a:lnTo>
                <a:lnTo>
                  <a:pt x="105897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9703" y="38043"/>
                </a:lnTo>
                <a:lnTo>
                  <a:pt x="2769841" y="91293"/>
                </a:lnTo>
                <a:lnTo>
                  <a:pt x="2748238" y="123545"/>
                </a:lnTo>
                <a:lnTo>
                  <a:pt x="2720674" y="152635"/>
                </a:lnTo>
                <a:lnTo>
                  <a:pt x="2687773" y="178081"/>
                </a:lnTo>
                <a:lnTo>
                  <a:pt x="2650161" y="199399"/>
                </a:lnTo>
                <a:lnTo>
                  <a:pt x="2608460" y="216107"/>
                </a:lnTo>
                <a:lnTo>
                  <a:pt x="2563296" y="227722"/>
                </a:lnTo>
                <a:lnTo>
                  <a:pt x="2515293" y="233761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75214" y="235316"/>
                </a:lnTo>
                <a:lnTo>
                  <a:pt x="1627211" y="241355"/>
                </a:lnTo>
                <a:lnTo>
                  <a:pt x="1582047" y="252970"/>
                </a:lnTo>
                <a:lnTo>
                  <a:pt x="1540346" y="269678"/>
                </a:lnTo>
                <a:lnTo>
                  <a:pt x="1502733" y="290996"/>
                </a:lnTo>
                <a:lnTo>
                  <a:pt x="1469833" y="316442"/>
                </a:lnTo>
                <a:lnTo>
                  <a:pt x="1442269" y="345532"/>
                </a:lnTo>
                <a:lnTo>
                  <a:pt x="1420666" y="377784"/>
                </a:lnTo>
                <a:lnTo>
                  <a:pt x="1400805" y="431034"/>
                </a:lnTo>
                <a:lnTo>
                  <a:pt x="1396836" y="469078"/>
                </a:lnTo>
                <a:lnTo>
                  <a:pt x="1395830" y="449842"/>
                </a:lnTo>
                <a:lnTo>
                  <a:pt x="1381376" y="394945"/>
                </a:lnTo>
                <a:lnTo>
                  <a:pt x="1362987" y="361293"/>
                </a:lnTo>
                <a:lnTo>
                  <a:pt x="1338326" y="330562"/>
                </a:lnTo>
                <a:lnTo>
                  <a:pt x="1308016" y="303233"/>
                </a:lnTo>
                <a:lnTo>
                  <a:pt x="1272681" y="279791"/>
                </a:lnTo>
                <a:lnTo>
                  <a:pt x="1232946" y="260717"/>
                </a:lnTo>
                <a:lnTo>
                  <a:pt x="1189436" y="246495"/>
                </a:lnTo>
                <a:lnTo>
                  <a:pt x="1142774" y="237608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78378" y="233761"/>
                </a:lnTo>
                <a:lnTo>
                  <a:pt x="230375" y="227722"/>
                </a:lnTo>
                <a:lnTo>
                  <a:pt x="185211" y="216107"/>
                </a:lnTo>
                <a:lnTo>
                  <a:pt x="143510" y="199399"/>
                </a:lnTo>
                <a:lnTo>
                  <a:pt x="105898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77083" y="4754371"/>
            <a:ext cx="23228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</a:pP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GR</a:t>
            </a:r>
            <a:r>
              <a:rPr sz="2400" b="1" spc="-20" dirty="0">
                <a:solidFill>
                  <a:srgbClr val="6AA84F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6AA84F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1C232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F1C232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1C232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A64D79"/>
                </a:solidFill>
                <a:latin typeface="Calibri"/>
                <a:cs typeface="Calibri"/>
              </a:rPr>
              <a:t>TR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1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50861" y="4858003"/>
            <a:ext cx="1972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07166" y="4858003"/>
            <a:ext cx="1972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7920" y="5844794"/>
            <a:ext cx="22002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3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25201" y="5844794"/>
            <a:ext cx="21564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1313" y="38046"/>
                </a:lnTo>
                <a:lnTo>
                  <a:pt x="2731451" y="91296"/>
                </a:lnTo>
                <a:lnTo>
                  <a:pt x="2709848" y="123548"/>
                </a:lnTo>
                <a:lnTo>
                  <a:pt x="2682285" y="152639"/>
                </a:lnTo>
                <a:lnTo>
                  <a:pt x="2649385" y="178085"/>
                </a:lnTo>
                <a:lnTo>
                  <a:pt x="2611772" y="199403"/>
                </a:lnTo>
                <a:lnTo>
                  <a:pt x="2570072" y="216112"/>
                </a:lnTo>
                <a:lnTo>
                  <a:pt x="2524908" y="227727"/>
                </a:lnTo>
                <a:lnTo>
                  <a:pt x="2476906" y="233766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56017" y="235317"/>
                </a:lnTo>
                <a:lnTo>
                  <a:pt x="1608014" y="241356"/>
                </a:lnTo>
                <a:lnTo>
                  <a:pt x="1562850" y="252971"/>
                </a:lnTo>
                <a:lnTo>
                  <a:pt x="1521150" y="269680"/>
                </a:lnTo>
                <a:lnTo>
                  <a:pt x="1483537" y="290998"/>
                </a:lnTo>
                <a:lnTo>
                  <a:pt x="1450637" y="316444"/>
                </a:lnTo>
                <a:lnTo>
                  <a:pt x="1423074" y="345535"/>
                </a:lnTo>
                <a:lnTo>
                  <a:pt x="1401471" y="377787"/>
                </a:lnTo>
                <a:lnTo>
                  <a:pt x="1381610" y="431037"/>
                </a:lnTo>
                <a:lnTo>
                  <a:pt x="1377641" y="469081"/>
                </a:lnTo>
                <a:lnTo>
                  <a:pt x="1376635" y="449845"/>
                </a:lnTo>
                <a:lnTo>
                  <a:pt x="1362181" y="394948"/>
                </a:lnTo>
                <a:lnTo>
                  <a:pt x="1343793" y="361296"/>
                </a:lnTo>
                <a:lnTo>
                  <a:pt x="1319132" y="330564"/>
                </a:lnTo>
                <a:lnTo>
                  <a:pt x="1288822" y="303235"/>
                </a:lnTo>
                <a:lnTo>
                  <a:pt x="1253487" y="279793"/>
                </a:lnTo>
                <a:lnTo>
                  <a:pt x="1213753" y="260719"/>
                </a:lnTo>
                <a:lnTo>
                  <a:pt x="1170243" y="246497"/>
                </a:lnTo>
                <a:lnTo>
                  <a:pt x="1123582" y="237610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78375" y="233763"/>
                </a:lnTo>
                <a:lnTo>
                  <a:pt x="230373" y="227724"/>
                </a:lnTo>
                <a:lnTo>
                  <a:pt x="185209" y="216109"/>
                </a:lnTo>
                <a:lnTo>
                  <a:pt x="143509" y="199400"/>
                </a:lnTo>
                <a:lnTo>
                  <a:pt x="105897" y="178082"/>
                </a:lnTo>
                <a:lnTo>
                  <a:pt x="72996" y="152636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8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44351" y="5844794"/>
            <a:ext cx="28111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6450" y="6168644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66288" y="2261616"/>
            <a:ext cx="2852928" cy="2429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6" y="1225770"/>
                </a:moveTo>
                <a:lnTo>
                  <a:pt x="1369695" y="1225770"/>
                </a:lnTo>
                <a:lnTo>
                  <a:pt x="1443026" y="1418088"/>
                </a:lnTo>
                <a:lnTo>
                  <a:pt x="1614260" y="1538274"/>
                </a:lnTo>
                <a:lnTo>
                  <a:pt x="1712057" y="1454137"/>
                </a:lnTo>
                <a:lnTo>
                  <a:pt x="1717639" y="1315726"/>
                </a:lnTo>
                <a:lnTo>
                  <a:pt x="1684306" y="1225770"/>
                </a:lnTo>
                <a:close/>
              </a:path>
              <a:path w="2189479" h="1538604">
                <a:moveTo>
                  <a:pt x="2183763" y="961421"/>
                </a:moveTo>
                <a:lnTo>
                  <a:pt x="1944441" y="961421"/>
                </a:lnTo>
                <a:lnTo>
                  <a:pt x="1895508" y="1177716"/>
                </a:lnTo>
                <a:lnTo>
                  <a:pt x="2066740" y="1261852"/>
                </a:lnTo>
                <a:lnTo>
                  <a:pt x="2189006" y="1141667"/>
                </a:lnTo>
                <a:lnTo>
                  <a:pt x="2189006" y="997470"/>
                </a:lnTo>
                <a:lnTo>
                  <a:pt x="2183763" y="961421"/>
                </a:lnTo>
                <a:close/>
              </a:path>
              <a:path w="2189479" h="1538604">
                <a:moveTo>
                  <a:pt x="967495" y="360490"/>
                </a:moveTo>
                <a:lnTo>
                  <a:pt x="330182" y="360490"/>
                </a:lnTo>
                <a:lnTo>
                  <a:pt x="525847" y="408579"/>
                </a:lnTo>
                <a:lnTo>
                  <a:pt x="856029" y="516760"/>
                </a:lnTo>
                <a:lnTo>
                  <a:pt x="1076162" y="648917"/>
                </a:lnTo>
                <a:lnTo>
                  <a:pt x="1100662" y="853273"/>
                </a:lnTo>
                <a:lnTo>
                  <a:pt x="1161812" y="1117657"/>
                </a:lnTo>
                <a:lnTo>
                  <a:pt x="1198460" y="1249847"/>
                </a:lnTo>
                <a:lnTo>
                  <a:pt x="1369695" y="1225770"/>
                </a:lnTo>
                <a:lnTo>
                  <a:pt x="1684306" y="1225770"/>
                </a:lnTo>
                <a:lnTo>
                  <a:pt x="1675409" y="1201760"/>
                </a:lnTo>
                <a:lnTo>
                  <a:pt x="1650908" y="1093613"/>
                </a:lnTo>
                <a:lnTo>
                  <a:pt x="1809890" y="1045557"/>
                </a:lnTo>
                <a:lnTo>
                  <a:pt x="1944441" y="961421"/>
                </a:lnTo>
                <a:lnTo>
                  <a:pt x="2183763" y="961421"/>
                </a:lnTo>
                <a:lnTo>
                  <a:pt x="2164539" y="829229"/>
                </a:lnTo>
                <a:lnTo>
                  <a:pt x="2078922" y="721048"/>
                </a:lnTo>
                <a:lnTo>
                  <a:pt x="2127890" y="624940"/>
                </a:lnTo>
                <a:lnTo>
                  <a:pt x="2158433" y="444661"/>
                </a:lnTo>
                <a:lnTo>
                  <a:pt x="1235144" y="444661"/>
                </a:lnTo>
                <a:lnTo>
                  <a:pt x="967495" y="360490"/>
                </a:lnTo>
                <a:close/>
              </a:path>
              <a:path w="2189479" h="1538604">
                <a:moveTo>
                  <a:pt x="1369695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7" y="408579"/>
                </a:lnTo>
                <a:lnTo>
                  <a:pt x="1235144" y="444661"/>
                </a:lnTo>
                <a:lnTo>
                  <a:pt x="2158433" y="444661"/>
                </a:lnTo>
                <a:lnTo>
                  <a:pt x="2176755" y="336514"/>
                </a:lnTo>
                <a:lnTo>
                  <a:pt x="2182145" y="204322"/>
                </a:lnTo>
                <a:lnTo>
                  <a:pt x="1577541" y="204322"/>
                </a:lnTo>
                <a:lnTo>
                  <a:pt x="1369695" y="36048"/>
                </a:lnTo>
                <a:close/>
              </a:path>
              <a:path w="2189479" h="1538604">
                <a:moveTo>
                  <a:pt x="489164" y="216294"/>
                </a:moveTo>
                <a:lnTo>
                  <a:pt x="80545" y="254182"/>
                </a:lnTo>
                <a:lnTo>
                  <a:pt x="0" y="348519"/>
                </a:lnTo>
                <a:lnTo>
                  <a:pt x="146766" y="384568"/>
                </a:lnTo>
                <a:lnTo>
                  <a:pt x="330182" y="360490"/>
                </a:lnTo>
                <a:lnTo>
                  <a:pt x="967495" y="360490"/>
                </a:lnTo>
                <a:lnTo>
                  <a:pt x="929429" y="348519"/>
                </a:lnTo>
                <a:lnTo>
                  <a:pt x="489164" y="216294"/>
                </a:lnTo>
                <a:close/>
              </a:path>
              <a:path w="2189479" h="1538604">
                <a:moveTo>
                  <a:pt x="2103389" y="0"/>
                </a:moveTo>
                <a:lnTo>
                  <a:pt x="1907724" y="180279"/>
                </a:lnTo>
                <a:lnTo>
                  <a:pt x="1577541" y="204322"/>
                </a:lnTo>
                <a:lnTo>
                  <a:pt x="2182145" y="204322"/>
                </a:lnTo>
                <a:lnTo>
                  <a:pt x="2189006" y="36048"/>
                </a:lnTo>
                <a:lnTo>
                  <a:pt x="210338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89" y="0"/>
                </a:lnTo>
                <a:lnTo>
                  <a:pt x="2189006" y="36049"/>
                </a:lnTo>
                <a:lnTo>
                  <a:pt x="2176756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1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1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2"/>
                </a:moveTo>
                <a:lnTo>
                  <a:pt x="0" y="266989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2" y="1177536"/>
                </a:lnTo>
                <a:lnTo>
                  <a:pt x="1647664" y="1177536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2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2" y="739479"/>
                </a:lnTo>
                <a:lnTo>
                  <a:pt x="1804790" y="842839"/>
                </a:lnTo>
                <a:lnTo>
                  <a:pt x="1833387" y="985572"/>
                </a:lnTo>
                <a:lnTo>
                  <a:pt x="1819089" y="1133203"/>
                </a:lnTo>
                <a:lnTo>
                  <a:pt x="1647664" y="1177536"/>
                </a:lnTo>
                <a:lnTo>
                  <a:pt x="2828382" y="1177536"/>
                </a:lnTo>
                <a:lnTo>
                  <a:pt x="2831700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700" y="926482"/>
                </a:lnTo>
                <a:lnTo>
                  <a:pt x="2842424" y="115100"/>
                </a:lnTo>
                <a:lnTo>
                  <a:pt x="2497585" y="115100"/>
                </a:lnTo>
                <a:lnTo>
                  <a:pt x="2452469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3" y="75087"/>
                </a:moveTo>
                <a:lnTo>
                  <a:pt x="2497585" y="115100"/>
                </a:lnTo>
                <a:lnTo>
                  <a:pt x="2842424" y="115100"/>
                </a:lnTo>
                <a:lnTo>
                  <a:pt x="2842953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3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5" y="654554"/>
                </a:lnTo>
                <a:lnTo>
                  <a:pt x="600003" y="629959"/>
                </a:lnTo>
                <a:lnTo>
                  <a:pt x="1352469" y="629959"/>
                </a:lnTo>
                <a:lnTo>
                  <a:pt x="1338454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3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898" y="408501"/>
                </a:lnTo>
                <a:lnTo>
                  <a:pt x="2300065" y="472469"/>
                </a:lnTo>
                <a:lnTo>
                  <a:pt x="2297704" y="792100"/>
                </a:lnTo>
                <a:lnTo>
                  <a:pt x="2495326" y="816963"/>
                </a:lnTo>
                <a:lnTo>
                  <a:pt x="2514384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69" y="629959"/>
                </a:moveTo>
                <a:lnTo>
                  <a:pt x="600003" y="629959"/>
                </a:lnTo>
                <a:lnTo>
                  <a:pt x="1314316" y="836639"/>
                </a:lnTo>
                <a:lnTo>
                  <a:pt x="1385730" y="821881"/>
                </a:lnTo>
                <a:lnTo>
                  <a:pt x="1352469" y="629959"/>
                </a:lnTo>
                <a:close/>
              </a:path>
              <a:path w="2838450" h="1058545">
                <a:moveTo>
                  <a:pt x="2108684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7" y="595505"/>
                </a:lnTo>
                <a:lnTo>
                  <a:pt x="2108684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8" y="98399"/>
                </a:lnTo>
                <a:lnTo>
                  <a:pt x="2557240" y="137793"/>
                </a:lnTo>
                <a:lnTo>
                  <a:pt x="2295305" y="162429"/>
                </a:lnTo>
                <a:lnTo>
                  <a:pt x="1433385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4" y="442955"/>
                </a:lnTo>
                <a:lnTo>
                  <a:pt x="2142898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0"/>
                </a:moveTo>
                <a:lnTo>
                  <a:pt x="0" y="639796"/>
                </a:lnTo>
                <a:lnTo>
                  <a:pt x="619061" y="561051"/>
                </a:lnTo>
                <a:lnTo>
                  <a:pt x="904794" y="442934"/>
                </a:lnTo>
                <a:lnTo>
                  <a:pt x="1346971" y="442934"/>
                </a:lnTo>
                <a:lnTo>
                  <a:pt x="2238169" y="182105"/>
                </a:lnTo>
                <a:lnTo>
                  <a:pt x="2614375" y="137812"/>
                </a:lnTo>
                <a:lnTo>
                  <a:pt x="2814375" y="9837"/>
                </a:lnTo>
                <a:lnTo>
                  <a:pt x="0" y="0"/>
                </a:lnTo>
                <a:close/>
              </a:path>
              <a:path w="2814954" h="640080">
                <a:moveTo>
                  <a:pt x="1346971" y="442934"/>
                </a:moveTo>
                <a:lnTo>
                  <a:pt x="904794" y="442934"/>
                </a:lnTo>
                <a:lnTo>
                  <a:pt x="1161950" y="497084"/>
                </a:lnTo>
                <a:lnTo>
                  <a:pt x="1346971" y="442934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</a:t>
            </a:fld>
            <a:endParaRPr spc="-1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7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 </a:t>
            </a:r>
            <a:r>
              <a:rPr spc="-114" dirty="0"/>
              <a:t>P</a:t>
            </a:r>
            <a:r>
              <a:rPr spc="-10" dirty="0"/>
              <a:t>ool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265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40106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854">
              <a:lnSpc>
                <a:spcPct val="100800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4" y="1959715"/>
            <a:ext cx="0" cy="424180"/>
          </a:xfrm>
          <a:custGeom>
            <a:avLst/>
            <a:gdLst/>
            <a:ahLst/>
            <a:cxnLst/>
            <a:rect l="l" t="t" r="r" b="b"/>
            <a:pathLst>
              <a:path h="424180">
                <a:moveTo>
                  <a:pt x="0" y="424019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5" y="3166704"/>
            <a:ext cx="0" cy="32384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0" y="318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66535" y="4399887"/>
            <a:ext cx="0" cy="403225"/>
          </a:xfrm>
          <a:custGeom>
            <a:avLst/>
            <a:gdLst/>
            <a:ahLst/>
            <a:cxnLst/>
            <a:rect l="l" t="t" r="r" b="b"/>
            <a:pathLst>
              <a:path h="403225">
                <a:moveTo>
                  <a:pt x="0" y="40268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79122" y="1959715"/>
            <a:ext cx="0" cy="420370"/>
          </a:xfrm>
          <a:custGeom>
            <a:avLst/>
            <a:gdLst/>
            <a:ahLst/>
            <a:cxnLst/>
            <a:rect l="l" t="t" r="r" b="b"/>
            <a:pathLst>
              <a:path h="420369">
                <a:moveTo>
                  <a:pt x="0" y="420138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9122" y="3162823"/>
            <a:ext cx="0" cy="40640"/>
          </a:xfrm>
          <a:custGeom>
            <a:avLst/>
            <a:gdLst/>
            <a:ahLst/>
            <a:cxnLst/>
            <a:rect l="l" t="t" r="r" b="b"/>
            <a:pathLst>
              <a:path h="40639">
                <a:moveTo>
                  <a:pt x="0" y="4053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79122" y="4404731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84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55972" y="3989982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48187" y="3989982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1425" y="3989982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5972" y="3583687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>
                <a:moveTo>
                  <a:pt x="0" y="0"/>
                </a:moveTo>
                <a:lnTo>
                  <a:pt x="49338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48187" y="3583687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0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31425" y="358368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78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49015" y="2771099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347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55665" y="27710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0" y="0"/>
                </a:moveTo>
                <a:lnTo>
                  <a:pt x="22369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31425" y="2771099"/>
            <a:ext cx="1226820" cy="0"/>
          </a:xfrm>
          <a:custGeom>
            <a:avLst/>
            <a:gdLst/>
            <a:ahLst/>
            <a:cxnLst/>
            <a:rect l="l" t="t" r="r" b="b"/>
            <a:pathLst>
              <a:path w="1226820">
                <a:moveTo>
                  <a:pt x="0" y="0"/>
                </a:moveTo>
                <a:lnTo>
                  <a:pt x="122638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28520" y="2702855"/>
            <a:ext cx="226060" cy="1021080"/>
          </a:xfrm>
          <a:custGeom>
            <a:avLst/>
            <a:gdLst/>
            <a:ahLst/>
            <a:cxnLst/>
            <a:rect l="l" t="t" r="r" b="b"/>
            <a:pathLst>
              <a:path w="226059" h="1021079">
                <a:moveTo>
                  <a:pt x="225643" y="0"/>
                </a:moveTo>
                <a:lnTo>
                  <a:pt x="0" y="225643"/>
                </a:lnTo>
                <a:lnTo>
                  <a:pt x="0" y="1020933"/>
                </a:lnTo>
                <a:lnTo>
                  <a:pt x="225643" y="795290"/>
                </a:lnTo>
                <a:lnTo>
                  <a:pt x="2256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1012535" y="0"/>
                </a:moveTo>
                <a:lnTo>
                  <a:pt x="225643" y="0"/>
                </a:lnTo>
                <a:lnTo>
                  <a:pt x="0" y="225643"/>
                </a:lnTo>
                <a:lnTo>
                  <a:pt x="786891" y="225643"/>
                </a:lnTo>
                <a:lnTo>
                  <a:pt x="1012535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41628" y="2702855"/>
            <a:ext cx="1012825" cy="1021080"/>
          </a:xfrm>
          <a:custGeom>
            <a:avLst/>
            <a:gdLst/>
            <a:ahLst/>
            <a:cxnLst/>
            <a:rect l="l" t="t" r="r" b="b"/>
            <a:pathLst>
              <a:path w="1012825" h="1021079">
                <a:moveTo>
                  <a:pt x="0" y="225643"/>
                </a:moveTo>
                <a:lnTo>
                  <a:pt x="225643" y="0"/>
                </a:lnTo>
                <a:lnTo>
                  <a:pt x="1012536" y="0"/>
                </a:lnTo>
                <a:lnTo>
                  <a:pt x="1012536" y="795290"/>
                </a:lnTo>
                <a:lnTo>
                  <a:pt x="786892" y="1020934"/>
                </a:lnTo>
                <a:lnTo>
                  <a:pt x="0" y="1020934"/>
                </a:lnTo>
                <a:lnTo>
                  <a:pt x="0" y="22564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41628" y="2702855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0" y="225643"/>
                </a:moveTo>
                <a:lnTo>
                  <a:pt x="786892" y="225643"/>
                </a:lnTo>
                <a:lnTo>
                  <a:pt x="101253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12007" y="3257138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000980" y="984503"/>
            <a:ext cx="7425690" cy="269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4805">
              <a:lnSpc>
                <a:spcPts val="2755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“S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nap”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ll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285"/>
              </a:lnSpc>
              <a:spcBef>
                <a:spcPts val="70"/>
              </a:spcBef>
            </a:pP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  <a:p>
            <a:pPr marL="5394960">
              <a:lnSpc>
                <a:spcPts val="2645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40" dirty="0">
                <a:latin typeface="Calibri"/>
                <a:cs typeface="Calibri"/>
              </a:rPr>
              <a:t>a</a:t>
            </a:r>
            <a:r>
              <a:rPr sz="2400" spc="-8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770890" indent="4623435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350">
              <a:latin typeface="Times New Roman"/>
              <a:cs typeface="Times New Roman"/>
            </a:endParaRPr>
          </a:p>
          <a:p>
            <a:pPr marL="77089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34564" y="514603"/>
            <a:ext cx="2129155" cy="1064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2x2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ual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57812" y="2383735"/>
            <a:ext cx="798195" cy="783590"/>
          </a:xfrm>
          <a:custGeom>
            <a:avLst/>
            <a:gdLst/>
            <a:ahLst/>
            <a:cxnLst/>
            <a:rect l="l" t="t" r="r" b="b"/>
            <a:pathLst>
              <a:path w="798195" h="783589">
                <a:moveTo>
                  <a:pt x="0" y="0"/>
                </a:moveTo>
                <a:lnTo>
                  <a:pt x="797853" y="0"/>
                </a:lnTo>
                <a:lnTo>
                  <a:pt x="797853" y="782968"/>
                </a:lnTo>
                <a:lnTo>
                  <a:pt x="0" y="782968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78035" y="2379854"/>
            <a:ext cx="771525" cy="783590"/>
          </a:xfrm>
          <a:custGeom>
            <a:avLst/>
            <a:gdLst/>
            <a:ahLst/>
            <a:cxnLst/>
            <a:rect l="l" t="t" r="r" b="b"/>
            <a:pathLst>
              <a:path w="771525" h="783589">
                <a:moveTo>
                  <a:pt x="0" y="0"/>
                </a:moveTo>
                <a:lnTo>
                  <a:pt x="770978" y="0"/>
                </a:lnTo>
                <a:lnTo>
                  <a:pt x="770978" y="782968"/>
                </a:lnTo>
                <a:lnTo>
                  <a:pt x="0" y="782968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84994" y="3203355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77208" y="3198511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5"/>
                </a:lnTo>
                <a:lnTo>
                  <a:pt x="0" y="1201375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72827" y="236480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60239" y="3177399"/>
            <a:ext cx="1574165" cy="0"/>
          </a:xfrm>
          <a:custGeom>
            <a:avLst/>
            <a:gdLst/>
            <a:ahLst/>
            <a:cxnLst/>
            <a:rect l="l" t="t" r="r" b="b"/>
            <a:pathLst>
              <a:path w="1574165">
                <a:moveTo>
                  <a:pt x="0" y="0"/>
                </a:moveTo>
                <a:lnTo>
                  <a:pt x="1573990" y="1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41443" y="2376040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98732" y="2388685"/>
            <a:ext cx="798195" cy="782955"/>
          </a:xfrm>
          <a:custGeom>
            <a:avLst/>
            <a:gdLst/>
            <a:ahLst/>
            <a:cxnLst/>
            <a:rect l="l" t="t" r="r" b="b"/>
            <a:pathLst>
              <a:path w="798194" h="782955">
                <a:moveTo>
                  <a:pt x="0" y="0"/>
                </a:moveTo>
                <a:lnTo>
                  <a:pt x="797853" y="0"/>
                </a:lnTo>
                <a:lnTo>
                  <a:pt x="797853" y="782967"/>
                </a:lnTo>
                <a:lnTo>
                  <a:pt x="0" y="782967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18955" y="2384804"/>
            <a:ext cx="771525" cy="783590"/>
          </a:xfrm>
          <a:custGeom>
            <a:avLst/>
            <a:gdLst/>
            <a:ahLst/>
            <a:cxnLst/>
            <a:rect l="l" t="t" r="r" b="b"/>
            <a:pathLst>
              <a:path w="771525" h="783589">
                <a:moveTo>
                  <a:pt x="0" y="0"/>
                </a:moveTo>
                <a:lnTo>
                  <a:pt x="770978" y="0"/>
                </a:lnTo>
                <a:lnTo>
                  <a:pt x="770978" y="782967"/>
                </a:lnTo>
                <a:lnTo>
                  <a:pt x="0" y="782967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25913" y="3208304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6"/>
                </a:lnTo>
                <a:lnTo>
                  <a:pt x="0" y="1201376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18127" y="3203460"/>
            <a:ext cx="771525" cy="1201420"/>
          </a:xfrm>
          <a:custGeom>
            <a:avLst/>
            <a:gdLst/>
            <a:ahLst/>
            <a:cxnLst/>
            <a:rect l="l" t="t" r="r" b="b"/>
            <a:pathLst>
              <a:path w="771525" h="1201420">
                <a:moveTo>
                  <a:pt x="0" y="0"/>
                </a:moveTo>
                <a:lnTo>
                  <a:pt x="770978" y="0"/>
                </a:lnTo>
                <a:lnTo>
                  <a:pt x="770978" y="1201376"/>
                </a:lnTo>
                <a:lnTo>
                  <a:pt x="0" y="1201376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13746" y="2369760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01159" y="3182349"/>
            <a:ext cx="1574165" cy="0"/>
          </a:xfrm>
          <a:custGeom>
            <a:avLst/>
            <a:gdLst/>
            <a:ahLst/>
            <a:cxnLst/>
            <a:rect l="l" t="t" r="r" b="b"/>
            <a:pathLst>
              <a:path w="1574164">
                <a:moveTo>
                  <a:pt x="0" y="0"/>
                </a:moveTo>
                <a:lnTo>
                  <a:pt x="1573990" y="1"/>
                </a:lnTo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82363" y="2380990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17597" y="2690313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89766" y="0"/>
                </a:moveTo>
                <a:lnTo>
                  <a:pt x="48510" y="10056"/>
                </a:lnTo>
                <a:lnTo>
                  <a:pt x="17317" y="36814"/>
                </a:lnTo>
                <a:lnTo>
                  <a:pt x="1174" y="75289"/>
                </a:lnTo>
                <a:lnTo>
                  <a:pt x="0" y="90125"/>
                </a:lnTo>
                <a:lnTo>
                  <a:pt x="1213" y="104662"/>
                </a:lnTo>
                <a:lnTo>
                  <a:pt x="17439" y="143044"/>
                </a:lnTo>
                <a:lnTo>
                  <a:pt x="48704" y="169716"/>
                </a:lnTo>
                <a:lnTo>
                  <a:pt x="90074" y="179711"/>
                </a:lnTo>
                <a:lnTo>
                  <a:pt x="104618" y="178503"/>
                </a:lnTo>
                <a:lnTo>
                  <a:pt x="143020" y="162291"/>
                </a:lnTo>
                <a:lnTo>
                  <a:pt x="169708" y="131039"/>
                </a:lnTo>
                <a:lnTo>
                  <a:pt x="179709" y="89695"/>
                </a:lnTo>
                <a:lnTo>
                  <a:pt x="178510" y="75142"/>
                </a:lnTo>
                <a:lnTo>
                  <a:pt x="162314" y="36715"/>
                </a:lnTo>
                <a:lnTo>
                  <a:pt x="131077" y="10008"/>
                </a:lnTo>
                <a:lnTo>
                  <a:pt x="8976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13024" y="2691339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89766" y="0"/>
                </a:moveTo>
                <a:lnTo>
                  <a:pt x="48510" y="10056"/>
                </a:lnTo>
                <a:lnTo>
                  <a:pt x="17317" y="36814"/>
                </a:lnTo>
                <a:lnTo>
                  <a:pt x="1174" y="75289"/>
                </a:lnTo>
                <a:lnTo>
                  <a:pt x="0" y="90127"/>
                </a:lnTo>
                <a:lnTo>
                  <a:pt x="1214" y="104664"/>
                </a:lnTo>
                <a:lnTo>
                  <a:pt x="17440" y="143045"/>
                </a:lnTo>
                <a:lnTo>
                  <a:pt x="48705" y="169716"/>
                </a:lnTo>
                <a:lnTo>
                  <a:pt x="90076" y="179711"/>
                </a:lnTo>
                <a:lnTo>
                  <a:pt x="104620" y="178503"/>
                </a:lnTo>
                <a:lnTo>
                  <a:pt x="143022" y="162290"/>
                </a:lnTo>
                <a:lnTo>
                  <a:pt x="169710" y="131038"/>
                </a:lnTo>
                <a:lnTo>
                  <a:pt x="179710" y="89694"/>
                </a:lnTo>
                <a:lnTo>
                  <a:pt x="178511" y="75141"/>
                </a:lnTo>
                <a:lnTo>
                  <a:pt x="162314" y="36715"/>
                </a:lnTo>
                <a:lnTo>
                  <a:pt x="131078" y="10008"/>
                </a:lnTo>
                <a:lnTo>
                  <a:pt x="8976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20411" y="3723789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89767" y="0"/>
                </a:moveTo>
                <a:lnTo>
                  <a:pt x="48510" y="10055"/>
                </a:lnTo>
                <a:lnTo>
                  <a:pt x="17317" y="36813"/>
                </a:lnTo>
                <a:lnTo>
                  <a:pt x="1174" y="75288"/>
                </a:lnTo>
                <a:lnTo>
                  <a:pt x="0" y="90124"/>
                </a:lnTo>
                <a:lnTo>
                  <a:pt x="1214" y="104662"/>
                </a:lnTo>
                <a:lnTo>
                  <a:pt x="17439" y="143044"/>
                </a:lnTo>
                <a:lnTo>
                  <a:pt x="48703" y="169716"/>
                </a:lnTo>
                <a:lnTo>
                  <a:pt x="90074" y="179711"/>
                </a:lnTo>
                <a:lnTo>
                  <a:pt x="104618" y="178504"/>
                </a:lnTo>
                <a:lnTo>
                  <a:pt x="143020" y="162291"/>
                </a:lnTo>
                <a:lnTo>
                  <a:pt x="169708" y="131039"/>
                </a:lnTo>
                <a:lnTo>
                  <a:pt x="179709" y="89696"/>
                </a:lnTo>
                <a:lnTo>
                  <a:pt x="178511" y="75143"/>
                </a:lnTo>
                <a:lnTo>
                  <a:pt x="162315" y="36716"/>
                </a:lnTo>
                <a:lnTo>
                  <a:pt x="131079" y="10008"/>
                </a:lnTo>
                <a:lnTo>
                  <a:pt x="8976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4760" y="3723789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89767" y="0"/>
                </a:moveTo>
                <a:lnTo>
                  <a:pt x="48510" y="10055"/>
                </a:lnTo>
                <a:lnTo>
                  <a:pt x="17317" y="36813"/>
                </a:lnTo>
                <a:lnTo>
                  <a:pt x="1174" y="75288"/>
                </a:lnTo>
                <a:lnTo>
                  <a:pt x="0" y="90126"/>
                </a:lnTo>
                <a:lnTo>
                  <a:pt x="1214" y="104663"/>
                </a:lnTo>
                <a:lnTo>
                  <a:pt x="17440" y="143045"/>
                </a:lnTo>
                <a:lnTo>
                  <a:pt x="48705" y="169716"/>
                </a:lnTo>
                <a:lnTo>
                  <a:pt x="90076" y="179711"/>
                </a:lnTo>
                <a:lnTo>
                  <a:pt x="104620" y="178503"/>
                </a:lnTo>
                <a:lnTo>
                  <a:pt x="143022" y="162290"/>
                </a:lnTo>
                <a:lnTo>
                  <a:pt x="169709" y="131039"/>
                </a:lnTo>
                <a:lnTo>
                  <a:pt x="179710" y="89695"/>
                </a:lnTo>
                <a:lnTo>
                  <a:pt x="178512" y="75142"/>
                </a:lnTo>
                <a:lnTo>
                  <a:pt x="162315" y="36716"/>
                </a:lnTo>
                <a:lnTo>
                  <a:pt x="131079" y="10008"/>
                </a:lnTo>
                <a:lnTo>
                  <a:pt x="8976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373316" y="3760723"/>
            <a:ext cx="3488690" cy="2585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6445" marR="598170" indent="9144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 indent="210185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600"/>
              </a:lnSpc>
              <a:spcBef>
                <a:spcPts val="39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obl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ali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 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du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napp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obl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’t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ba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ck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p 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oo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din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20</a:t>
            </a:fld>
            <a:endParaRPr spc="-15" dirty="0"/>
          </a:p>
        </p:txBody>
      </p:sp>
      <p:sp>
        <p:nvSpPr>
          <p:cNvPr id="67" name="object 67"/>
          <p:cNvSpPr txBox="1"/>
          <p:nvPr/>
        </p:nvSpPr>
        <p:spPr>
          <a:xfrm>
            <a:off x="1252383" y="5818123"/>
            <a:ext cx="652208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(i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oo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9736866" y="2928499"/>
          <a:ext cx="80137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55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35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</a:t>
            </a:r>
            <a:r>
              <a:rPr spc="15" dirty="0"/>
              <a:t> </a:t>
            </a:r>
            <a:r>
              <a:rPr u="heavy" dirty="0"/>
              <a:t>Al</a:t>
            </a:r>
            <a:r>
              <a:rPr u="heavy" spc="-10" dirty="0"/>
              <a:t>i</a:t>
            </a:r>
            <a:r>
              <a:rPr u="heavy" spc="-30" dirty="0"/>
              <a:t>g</a:t>
            </a:r>
            <a:r>
              <a:rPr u="heavy"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265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3" y="3333241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0106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854">
              <a:lnSpc>
                <a:spcPct val="100800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583687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000980" y="1297177"/>
            <a:ext cx="18224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4563" y="6181597"/>
            <a:ext cx="193167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41033" y="1081532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6271" y="145795"/>
            <a:ext cx="42392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8815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4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0074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824972" y="1084580"/>
            <a:ext cx="2929255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21</a:t>
            </a:fld>
            <a:endParaRPr spc="-1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</a:t>
            </a:r>
            <a:r>
              <a:rPr spc="15" dirty="0"/>
              <a:t> </a:t>
            </a:r>
            <a:r>
              <a:rPr u="heavy" dirty="0"/>
              <a:t>Al</a:t>
            </a:r>
            <a:r>
              <a:rPr u="heavy" spc="-10" dirty="0"/>
              <a:t>i</a:t>
            </a:r>
            <a:r>
              <a:rPr u="heavy" spc="-30" dirty="0"/>
              <a:t>g</a:t>
            </a:r>
            <a:r>
              <a:rPr u="heavy"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3" y="3333241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7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7177"/>
            <a:ext cx="18224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3" y="1081532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45795"/>
            <a:ext cx="42392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4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02032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3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6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3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3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992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3767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24972" y="1084580"/>
            <a:ext cx="2929255" cy="208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60"/>
              </a:lnSpc>
              <a:spcBef>
                <a:spcPts val="1550"/>
              </a:spcBef>
              <a:tabLst>
                <a:tab pos="2045970" algn="l"/>
              </a:tabLst>
            </a:pP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6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15" dirty="0">
                <a:latin typeface="Calibri"/>
                <a:cs typeface="Calibri"/>
              </a:rPr>
              <a:t>5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3150" spc="0" baseline="1322" dirty="0">
                <a:latin typeface="Calibri"/>
                <a:cs typeface="Calibri"/>
              </a:rPr>
              <a:t>7</a:t>
            </a:r>
            <a:r>
              <a:rPr sz="3150" baseline="1322" dirty="0">
                <a:latin typeface="Calibri"/>
                <a:cs typeface="Calibri"/>
              </a:rPr>
              <a:t>,</a:t>
            </a:r>
            <a:r>
              <a:rPr sz="3150" spc="-22" baseline="1322" dirty="0">
                <a:latin typeface="Calibri"/>
                <a:cs typeface="Calibri"/>
              </a:rPr>
              <a:t>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085768" y="3715004"/>
            <a:ext cx="4003040" cy="2656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7565">
              <a:lnSpc>
                <a:spcPct val="100000"/>
              </a:lnSpc>
            </a:pPr>
            <a:r>
              <a:rPr sz="4800" b="1" baseline="12152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spc="-5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-15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961390">
              <a:lnSpc>
                <a:spcPct val="100000"/>
              </a:lnSpc>
              <a:tabLst>
                <a:tab pos="2785110" algn="l"/>
              </a:tabLst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3150" spc="0" baseline="1322" dirty="0">
                <a:latin typeface="Calibri"/>
                <a:cs typeface="Calibri"/>
              </a:rPr>
              <a:t>6</a:t>
            </a:r>
            <a:r>
              <a:rPr sz="3150" baseline="1322" dirty="0">
                <a:latin typeface="Calibri"/>
                <a:cs typeface="Calibri"/>
              </a:rPr>
              <a:t>,</a:t>
            </a:r>
            <a:r>
              <a:rPr sz="3150" spc="-22" baseline="1322" dirty="0">
                <a:latin typeface="Calibri"/>
                <a:cs typeface="Calibri"/>
              </a:rPr>
              <a:t>6</a:t>
            </a:r>
            <a:r>
              <a:rPr sz="3150" baseline="1322" dirty="0">
                <a:latin typeface="Calibri"/>
                <a:cs typeface="Calibri"/>
              </a:rPr>
              <a:t>	</a:t>
            </a: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7</a:t>
            </a:r>
            <a:r>
              <a:rPr sz="2100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680"/>
              </a:spcBef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7361" dirty="0">
                <a:latin typeface="Calibri"/>
                <a:cs typeface="Calibri"/>
              </a:rPr>
              <a:t>x</a:t>
            </a:r>
            <a:r>
              <a:rPr sz="2400" spc="-15" baseline="-17361" dirty="0">
                <a:latin typeface="Calibri"/>
                <a:cs typeface="Calibri"/>
              </a:rPr>
              <a:t>y</a:t>
            </a:r>
            <a:r>
              <a:rPr sz="2400" spc="262" baseline="-17361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14359" y="4864263"/>
            <a:ext cx="6827244" cy="715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30539" y="5932913"/>
            <a:ext cx="3841294" cy="360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68639" y="5418625"/>
            <a:ext cx="3806372" cy="360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22</a:t>
            </a:fld>
            <a:endParaRPr spc="-1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</a:t>
            </a:r>
            <a:r>
              <a:rPr spc="15" dirty="0"/>
              <a:t> </a:t>
            </a:r>
            <a:r>
              <a:rPr u="heavy" dirty="0"/>
              <a:t>Al</a:t>
            </a:r>
            <a:r>
              <a:rPr u="heavy" spc="-10" dirty="0"/>
              <a:t>i</a:t>
            </a:r>
            <a:r>
              <a:rPr u="heavy" spc="-30" dirty="0"/>
              <a:t>g</a:t>
            </a:r>
            <a:r>
              <a:rPr u="heavy"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3" y="3333241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7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7177"/>
            <a:ext cx="18224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3" y="1081532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4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02032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3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6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702443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3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80992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73767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824972" y="1084580"/>
            <a:ext cx="2929255" cy="208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60"/>
              </a:lnSpc>
              <a:spcBef>
                <a:spcPts val="1550"/>
              </a:spcBef>
              <a:tabLst>
                <a:tab pos="2045970" algn="l"/>
              </a:tabLst>
            </a:pP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6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15" dirty="0">
                <a:latin typeface="Calibri"/>
                <a:cs typeface="Calibri"/>
              </a:rPr>
              <a:t>5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3150" spc="0" baseline="1322" dirty="0">
                <a:latin typeface="Calibri"/>
                <a:cs typeface="Calibri"/>
              </a:rPr>
              <a:t>7</a:t>
            </a:r>
            <a:r>
              <a:rPr sz="3150" baseline="1322" dirty="0">
                <a:latin typeface="Calibri"/>
                <a:cs typeface="Calibri"/>
              </a:rPr>
              <a:t>,</a:t>
            </a:r>
            <a:r>
              <a:rPr sz="3150" spc="-22" baseline="1322" dirty="0">
                <a:latin typeface="Calibri"/>
                <a:cs typeface="Calibri"/>
              </a:rPr>
              <a:t>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035002" y="4650740"/>
            <a:ext cx="490855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6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15" dirty="0"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858462" y="4659884"/>
            <a:ext cx="492759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7</a:t>
            </a:r>
            <a:r>
              <a:rPr sz="2100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180772" y="3715004"/>
            <a:ext cx="9194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4800" b="1" baseline="12152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spc="-5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-15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4359" y="4864263"/>
            <a:ext cx="6827244" cy="715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3901" y="5348564"/>
            <a:ext cx="6257290" cy="954405"/>
          </a:xfrm>
          <a:custGeom>
            <a:avLst/>
            <a:gdLst/>
            <a:ahLst/>
            <a:cxnLst/>
            <a:rect l="l" t="t" r="r" b="b"/>
            <a:pathLst>
              <a:path w="6257290" h="954404">
                <a:moveTo>
                  <a:pt x="0" y="0"/>
                </a:moveTo>
                <a:lnTo>
                  <a:pt x="6256840" y="0"/>
                </a:lnTo>
                <a:lnTo>
                  <a:pt x="6256840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085768" y="5303011"/>
            <a:ext cx="4003040" cy="148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7361" dirty="0">
                <a:latin typeface="Calibri"/>
                <a:cs typeface="Calibri"/>
              </a:rPr>
              <a:t>x</a:t>
            </a:r>
            <a:r>
              <a:rPr sz="2400" spc="-15" baseline="-17361" dirty="0">
                <a:latin typeface="Calibri"/>
                <a:cs typeface="Calibri"/>
              </a:rPr>
              <a:t>y</a:t>
            </a:r>
            <a:r>
              <a:rPr sz="2400" spc="262" baseline="-17361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22642" y="5434076"/>
            <a:ext cx="587819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5,5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15" baseline="-17543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r>
              <a:rPr sz="2850" b="1" spc="292" baseline="-17543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902969">
              <a:lnSpc>
                <a:spcPct val="100000"/>
              </a:lnSpc>
              <a:spcBef>
                <a:spcPts val="45"/>
              </a:spcBef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23</a:t>
            </a:fld>
            <a:endParaRPr spc="-1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4359" y="4864263"/>
            <a:ext cx="6827244" cy="715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</a:t>
            </a:r>
            <a:r>
              <a:rPr spc="15" dirty="0"/>
              <a:t> </a:t>
            </a:r>
            <a:r>
              <a:rPr u="heavy" dirty="0"/>
              <a:t>Al</a:t>
            </a:r>
            <a:r>
              <a:rPr u="heavy" spc="-10" dirty="0"/>
              <a:t>i</a:t>
            </a:r>
            <a:r>
              <a:rPr u="heavy" spc="-30" dirty="0"/>
              <a:t>g</a:t>
            </a:r>
            <a:r>
              <a:rPr u="heavy" spc="-25" dirty="0"/>
              <a:t>n</a:t>
            </a:r>
          </a:p>
        </p:txBody>
      </p:sp>
      <p:sp>
        <p:nvSpPr>
          <p:cNvPr id="4" name="object 4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3" y="3333241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583687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00980" y="1297177"/>
            <a:ext cx="18224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41033" y="1081532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726271" y="145795"/>
            <a:ext cx="42392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8815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4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0074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824972" y="1084580"/>
            <a:ext cx="2929255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102032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3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6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702443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702443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80992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73767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3814" y="4368378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5">
                <a:moveTo>
                  <a:pt x="0" y="0"/>
                </a:moveTo>
                <a:lnTo>
                  <a:pt x="488133" y="1"/>
                </a:lnTo>
              </a:path>
            </a:pathLst>
          </a:custGeom>
          <a:ln w="444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78898" y="3389970"/>
            <a:ext cx="635" cy="965200"/>
          </a:xfrm>
          <a:custGeom>
            <a:avLst/>
            <a:gdLst/>
            <a:ahLst/>
            <a:cxnLst/>
            <a:rect l="l" t="t" r="r" b="b"/>
            <a:pathLst>
              <a:path w="634" h="965200">
                <a:moveTo>
                  <a:pt x="158" y="964877"/>
                </a:moveTo>
                <a:lnTo>
                  <a:pt x="0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035002" y="2678684"/>
            <a:ext cx="2316480" cy="247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35785" algn="l"/>
              </a:tabLst>
            </a:pPr>
            <a:r>
              <a:rPr sz="4800" spc="-7" baseline="12152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100" spc="0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100" dirty="0">
                <a:solidFill>
                  <a:srgbClr val="C00000"/>
                </a:solidFill>
                <a:latin typeface="Calibri"/>
                <a:cs typeface="Calibri"/>
              </a:rPr>
              <a:t>,</a:t>
            </a:r>
            <a:r>
              <a:rPr sz="2100" spc="-15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r>
              <a:rPr sz="21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3150" spc="0" baseline="1322" dirty="0">
                <a:latin typeface="Calibri"/>
                <a:cs typeface="Calibri"/>
              </a:rPr>
              <a:t>7</a:t>
            </a:r>
            <a:r>
              <a:rPr sz="3150" baseline="1322" dirty="0">
                <a:latin typeface="Calibri"/>
                <a:cs typeface="Calibri"/>
              </a:rPr>
              <a:t>,</a:t>
            </a:r>
            <a:r>
              <a:rPr sz="3150" spc="-22" baseline="1322" dirty="0">
                <a:latin typeface="Calibri"/>
                <a:cs typeface="Calibri"/>
              </a:rPr>
              <a:t>5</a:t>
            </a:r>
            <a:endParaRPr sz="3150" baseline="1322">
              <a:latin typeface="Calibri"/>
              <a:cs typeface="Calibri"/>
            </a:endParaRPr>
          </a:p>
          <a:p>
            <a:pPr marL="36830">
              <a:lnSpc>
                <a:spcPts val="2385"/>
              </a:lnSpc>
              <a:spcBef>
                <a:spcPts val="2380"/>
              </a:spcBef>
            </a:pPr>
            <a:r>
              <a:rPr sz="2400" b="1" spc="-20" dirty="0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  <a:p>
            <a:pPr marL="632460">
              <a:lnSpc>
                <a:spcPts val="3345"/>
              </a:lnSpc>
              <a:tabLst>
                <a:tab pos="1158240" algn="l"/>
              </a:tabLst>
            </a:pPr>
            <a:r>
              <a:rPr sz="3600" b="1" spc="-22" baseline="-17361" dirty="0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r>
              <a:rPr sz="3600" b="1" baseline="-17361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4800" b="1" baseline="12152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spc="-5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-15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3760"/>
              </a:lnSpc>
              <a:spcBef>
                <a:spcPts val="3600"/>
              </a:spcBef>
              <a:tabLst>
                <a:tab pos="1835785" algn="l"/>
              </a:tabLst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3150" spc="0" baseline="1322" dirty="0">
                <a:latin typeface="Calibri"/>
                <a:cs typeface="Calibri"/>
              </a:rPr>
              <a:t>6</a:t>
            </a:r>
            <a:r>
              <a:rPr sz="3150" baseline="1322" dirty="0">
                <a:latin typeface="Calibri"/>
                <a:cs typeface="Calibri"/>
              </a:rPr>
              <a:t>,</a:t>
            </a:r>
            <a:r>
              <a:rPr sz="3150" spc="-22" baseline="1322" dirty="0">
                <a:latin typeface="Calibri"/>
                <a:cs typeface="Calibri"/>
              </a:rPr>
              <a:t>6</a:t>
            </a:r>
            <a:r>
              <a:rPr sz="3150" baseline="1322" dirty="0">
                <a:latin typeface="Calibri"/>
                <a:cs typeface="Calibri"/>
              </a:rPr>
              <a:t>	</a:t>
            </a: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7</a:t>
            </a:r>
            <a:r>
              <a:rPr sz="2100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428209" y="4902277"/>
            <a:ext cx="2489835" cy="390525"/>
          </a:xfrm>
          <a:custGeom>
            <a:avLst/>
            <a:gdLst/>
            <a:ahLst/>
            <a:cxnLst/>
            <a:rect l="l" t="t" r="r" b="b"/>
            <a:pathLst>
              <a:path w="2489835" h="390525">
                <a:moveTo>
                  <a:pt x="0" y="0"/>
                </a:moveTo>
                <a:lnTo>
                  <a:pt x="2489780" y="0"/>
                </a:lnTo>
                <a:lnTo>
                  <a:pt x="2489780" y="390293"/>
                </a:lnTo>
                <a:lnTo>
                  <a:pt x="0" y="39029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930320" y="4890781"/>
            <a:ext cx="2571750" cy="402590"/>
          </a:xfrm>
          <a:custGeom>
            <a:avLst/>
            <a:gdLst/>
            <a:ahLst/>
            <a:cxnLst/>
            <a:rect l="l" t="t" r="r" b="b"/>
            <a:pathLst>
              <a:path w="2571750" h="402589">
                <a:moveTo>
                  <a:pt x="0" y="0"/>
                </a:moveTo>
                <a:lnTo>
                  <a:pt x="2571226" y="0"/>
                </a:lnTo>
                <a:lnTo>
                  <a:pt x="2571226" y="402325"/>
                </a:lnTo>
                <a:lnTo>
                  <a:pt x="0" y="4023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00031" y="4939991"/>
            <a:ext cx="508634" cy="351790"/>
          </a:xfrm>
          <a:custGeom>
            <a:avLst/>
            <a:gdLst/>
            <a:ahLst/>
            <a:cxnLst/>
            <a:rect l="l" t="t" r="r" b="b"/>
            <a:pathLst>
              <a:path w="508635" h="351789">
                <a:moveTo>
                  <a:pt x="0" y="0"/>
                </a:moveTo>
                <a:lnTo>
                  <a:pt x="508631" y="0"/>
                </a:lnTo>
                <a:lnTo>
                  <a:pt x="508631" y="351334"/>
                </a:lnTo>
                <a:lnTo>
                  <a:pt x="0" y="3513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3901" y="5348564"/>
            <a:ext cx="6257290" cy="954405"/>
          </a:xfrm>
          <a:custGeom>
            <a:avLst/>
            <a:gdLst/>
            <a:ahLst/>
            <a:cxnLst/>
            <a:rect l="l" t="t" r="r" b="b"/>
            <a:pathLst>
              <a:path w="6257290" h="954404">
                <a:moveTo>
                  <a:pt x="0" y="0"/>
                </a:moveTo>
                <a:lnTo>
                  <a:pt x="6256840" y="0"/>
                </a:lnTo>
                <a:lnTo>
                  <a:pt x="6256840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085768" y="5303011"/>
            <a:ext cx="4003040" cy="148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7361" dirty="0">
                <a:latin typeface="Calibri"/>
                <a:cs typeface="Calibri"/>
              </a:rPr>
              <a:t>x</a:t>
            </a:r>
            <a:r>
              <a:rPr sz="2400" spc="-15" baseline="-17361" dirty="0">
                <a:latin typeface="Calibri"/>
                <a:cs typeface="Calibri"/>
              </a:rPr>
              <a:t>y</a:t>
            </a:r>
            <a:r>
              <a:rPr sz="2400" spc="262" baseline="-17361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22642" y="5434076"/>
            <a:ext cx="587819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5,5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15" baseline="-17543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r>
              <a:rPr sz="2850" b="1" spc="292" baseline="-17543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902969">
              <a:lnSpc>
                <a:spcPct val="100000"/>
              </a:lnSpc>
              <a:spcBef>
                <a:spcPts val="45"/>
              </a:spcBef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24</a:t>
            </a:fld>
            <a:endParaRPr spc="-1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</a:t>
            </a:r>
            <a:r>
              <a:rPr spc="15" dirty="0"/>
              <a:t> </a:t>
            </a:r>
            <a:r>
              <a:rPr u="heavy" dirty="0"/>
              <a:t>Al</a:t>
            </a:r>
            <a:r>
              <a:rPr u="heavy" spc="-10" dirty="0"/>
              <a:t>i</a:t>
            </a:r>
            <a:r>
              <a:rPr u="heavy" spc="-30" dirty="0"/>
              <a:t>g</a:t>
            </a:r>
            <a:r>
              <a:rPr u="heavy"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3" y="3333241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7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7177"/>
            <a:ext cx="18224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3" y="1081532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4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02032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3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6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702443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3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80992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73767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824972" y="1084580"/>
            <a:ext cx="2929255" cy="208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60"/>
              </a:lnSpc>
              <a:spcBef>
                <a:spcPts val="1550"/>
              </a:spcBef>
              <a:tabLst>
                <a:tab pos="2045970" algn="l"/>
              </a:tabLst>
            </a:pPr>
            <a:r>
              <a:rPr sz="4800" spc="-7" baseline="12152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2100" spc="0" dirty="0">
                <a:solidFill>
                  <a:srgbClr val="666666"/>
                </a:solidFill>
                <a:latin typeface="Calibri"/>
                <a:cs typeface="Calibri"/>
              </a:rPr>
              <a:t>6</a:t>
            </a:r>
            <a:r>
              <a:rPr sz="21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2100" spc="-15" dirty="0">
                <a:solidFill>
                  <a:srgbClr val="666666"/>
                </a:solidFill>
                <a:latin typeface="Calibri"/>
                <a:cs typeface="Calibri"/>
              </a:rPr>
              <a:t>5</a:t>
            </a:r>
            <a:r>
              <a:rPr sz="2100" dirty="0">
                <a:solidFill>
                  <a:srgbClr val="666666"/>
                </a:solidFill>
                <a:latin typeface="Calibri"/>
                <a:cs typeface="Calibri"/>
              </a:rPr>
              <a:t>	</a:t>
            </a:r>
            <a:r>
              <a:rPr sz="4800" spc="-7" baseline="1302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3150" spc="0" baseline="1322" dirty="0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r>
              <a:rPr sz="3150" baseline="1322" dirty="0">
                <a:solidFill>
                  <a:srgbClr val="C00000"/>
                </a:solidFill>
                <a:latin typeface="Calibri"/>
                <a:cs typeface="Calibri"/>
              </a:rPr>
              <a:t>,</a:t>
            </a:r>
            <a:r>
              <a:rPr sz="3150" spc="-22" baseline="1322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035002" y="4650740"/>
            <a:ext cx="490855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6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15" dirty="0"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858462" y="4659884"/>
            <a:ext cx="492759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7</a:t>
            </a:r>
            <a:r>
              <a:rPr sz="2100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180772" y="3715004"/>
            <a:ext cx="9194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4800" b="1" baseline="12152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spc="-5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-15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0358738" y="4356709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5">
                <a:moveTo>
                  <a:pt x="0" y="0"/>
                </a:moveTo>
                <a:lnTo>
                  <a:pt x="488133" y="1"/>
                </a:lnTo>
              </a:path>
            </a:pathLst>
          </a:custGeom>
          <a:ln w="444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37268" y="3388793"/>
            <a:ext cx="635" cy="965200"/>
          </a:xfrm>
          <a:custGeom>
            <a:avLst/>
            <a:gdLst/>
            <a:ahLst/>
            <a:cxnLst/>
            <a:rect l="l" t="t" r="r" b="b"/>
            <a:pathLst>
              <a:path w="634" h="965200">
                <a:moveTo>
                  <a:pt x="158" y="964877"/>
                </a:moveTo>
                <a:lnTo>
                  <a:pt x="0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403287" y="4358132"/>
            <a:ext cx="4146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936355" y="3474211"/>
            <a:ext cx="4146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solidFill>
                  <a:srgbClr val="7030A0"/>
                </a:solidFill>
                <a:latin typeface="Calibri"/>
                <a:cs typeface="Calibri"/>
              </a:rPr>
              <a:t>0.8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14359" y="4864263"/>
            <a:ext cx="6827244" cy="715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8209" y="4902277"/>
            <a:ext cx="2489835" cy="390525"/>
          </a:xfrm>
          <a:custGeom>
            <a:avLst/>
            <a:gdLst/>
            <a:ahLst/>
            <a:cxnLst/>
            <a:rect l="l" t="t" r="r" b="b"/>
            <a:pathLst>
              <a:path w="2489835" h="390525">
                <a:moveTo>
                  <a:pt x="0" y="0"/>
                </a:moveTo>
                <a:lnTo>
                  <a:pt x="2489780" y="0"/>
                </a:lnTo>
                <a:lnTo>
                  <a:pt x="2489780" y="390293"/>
                </a:lnTo>
                <a:lnTo>
                  <a:pt x="0" y="39029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30320" y="4890781"/>
            <a:ext cx="2571750" cy="402590"/>
          </a:xfrm>
          <a:custGeom>
            <a:avLst/>
            <a:gdLst/>
            <a:ahLst/>
            <a:cxnLst/>
            <a:rect l="l" t="t" r="r" b="b"/>
            <a:pathLst>
              <a:path w="2571750" h="402589">
                <a:moveTo>
                  <a:pt x="0" y="0"/>
                </a:moveTo>
                <a:lnTo>
                  <a:pt x="2571226" y="0"/>
                </a:lnTo>
                <a:lnTo>
                  <a:pt x="2571226" y="402325"/>
                </a:lnTo>
                <a:lnTo>
                  <a:pt x="0" y="4023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00031" y="4939991"/>
            <a:ext cx="508634" cy="351790"/>
          </a:xfrm>
          <a:custGeom>
            <a:avLst/>
            <a:gdLst/>
            <a:ahLst/>
            <a:cxnLst/>
            <a:rect l="l" t="t" r="r" b="b"/>
            <a:pathLst>
              <a:path w="508635" h="351789">
                <a:moveTo>
                  <a:pt x="0" y="0"/>
                </a:moveTo>
                <a:lnTo>
                  <a:pt x="508631" y="0"/>
                </a:lnTo>
                <a:lnTo>
                  <a:pt x="508631" y="351334"/>
                </a:lnTo>
                <a:lnTo>
                  <a:pt x="0" y="3513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3901" y="5348564"/>
            <a:ext cx="6257290" cy="954405"/>
          </a:xfrm>
          <a:custGeom>
            <a:avLst/>
            <a:gdLst/>
            <a:ahLst/>
            <a:cxnLst/>
            <a:rect l="l" t="t" r="r" b="b"/>
            <a:pathLst>
              <a:path w="6257290" h="954404">
                <a:moveTo>
                  <a:pt x="0" y="0"/>
                </a:moveTo>
                <a:lnTo>
                  <a:pt x="6256840" y="0"/>
                </a:lnTo>
                <a:lnTo>
                  <a:pt x="6256840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085768" y="5303011"/>
            <a:ext cx="4003040" cy="148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7361" dirty="0">
                <a:latin typeface="Calibri"/>
                <a:cs typeface="Calibri"/>
              </a:rPr>
              <a:t>x</a:t>
            </a:r>
            <a:r>
              <a:rPr sz="2400" spc="-15" baseline="-17361" dirty="0">
                <a:latin typeface="Calibri"/>
                <a:cs typeface="Calibri"/>
              </a:rPr>
              <a:t>y</a:t>
            </a:r>
            <a:r>
              <a:rPr sz="2400" spc="262" baseline="-17361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22642" y="5434076"/>
            <a:ext cx="587819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5,5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15" baseline="-17543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r>
              <a:rPr sz="2850" b="1" spc="292" baseline="-17543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902969">
              <a:lnSpc>
                <a:spcPct val="100000"/>
              </a:lnSpc>
              <a:spcBef>
                <a:spcPts val="45"/>
              </a:spcBef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25</a:t>
            </a:fld>
            <a:endParaRPr spc="-1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</a:t>
            </a:r>
            <a:r>
              <a:rPr spc="15" dirty="0"/>
              <a:t> </a:t>
            </a:r>
            <a:r>
              <a:rPr u="heavy" dirty="0"/>
              <a:t>Al</a:t>
            </a:r>
            <a:r>
              <a:rPr u="heavy" spc="-10" dirty="0"/>
              <a:t>i</a:t>
            </a:r>
            <a:r>
              <a:rPr u="heavy" spc="-30" dirty="0"/>
              <a:t>g</a:t>
            </a:r>
            <a:r>
              <a:rPr u="heavy"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3" y="3333241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7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7177"/>
            <a:ext cx="18224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3" y="1081532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45795"/>
            <a:ext cx="42392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4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02032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3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6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3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3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992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3767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24972" y="1084580"/>
            <a:ext cx="2929255" cy="208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60"/>
              </a:lnSpc>
              <a:spcBef>
                <a:spcPts val="1550"/>
              </a:spcBef>
              <a:tabLst>
                <a:tab pos="2045970" algn="l"/>
              </a:tabLst>
            </a:pPr>
            <a:r>
              <a:rPr sz="4800" spc="-7" baseline="12152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2100" spc="0" dirty="0">
                <a:solidFill>
                  <a:srgbClr val="666666"/>
                </a:solidFill>
                <a:latin typeface="Calibri"/>
                <a:cs typeface="Calibri"/>
              </a:rPr>
              <a:t>6</a:t>
            </a:r>
            <a:r>
              <a:rPr sz="21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2100" spc="-15" dirty="0">
                <a:solidFill>
                  <a:srgbClr val="666666"/>
                </a:solidFill>
                <a:latin typeface="Calibri"/>
                <a:cs typeface="Calibri"/>
              </a:rPr>
              <a:t>5</a:t>
            </a:r>
            <a:r>
              <a:rPr sz="2100" dirty="0">
                <a:solidFill>
                  <a:srgbClr val="666666"/>
                </a:solidFill>
                <a:latin typeface="Calibri"/>
                <a:cs typeface="Calibri"/>
              </a:rPr>
              <a:t>	</a:t>
            </a:r>
            <a:r>
              <a:rPr sz="4800" spc="-7" baseline="13020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3150" spc="0" baseline="1322" dirty="0">
                <a:solidFill>
                  <a:srgbClr val="666666"/>
                </a:solidFill>
                <a:latin typeface="Calibri"/>
                <a:cs typeface="Calibri"/>
              </a:rPr>
              <a:t>7</a:t>
            </a:r>
            <a:r>
              <a:rPr sz="3150" baseline="1322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3150" spc="-22" baseline="1322" dirty="0">
                <a:solidFill>
                  <a:srgbClr val="666666"/>
                </a:solidFill>
                <a:latin typeface="Calibri"/>
                <a:cs typeface="Calibri"/>
              </a:rPr>
              <a:t>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610307" y="4301311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5">
                <a:moveTo>
                  <a:pt x="0" y="0"/>
                </a:moveTo>
                <a:lnTo>
                  <a:pt x="488133" y="1"/>
                </a:lnTo>
              </a:path>
            </a:pathLst>
          </a:custGeom>
          <a:ln w="444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574448" y="4259766"/>
            <a:ext cx="4445" cy="169545"/>
          </a:xfrm>
          <a:custGeom>
            <a:avLst/>
            <a:gdLst/>
            <a:ahLst/>
            <a:cxnLst/>
            <a:rect l="l" t="t" r="r" b="b"/>
            <a:pathLst>
              <a:path w="4445" h="169545">
                <a:moveTo>
                  <a:pt x="0" y="169215"/>
                </a:moveTo>
                <a:lnTo>
                  <a:pt x="4449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9035002" y="4074667"/>
            <a:ext cx="490855" cy="1065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ct val="100000"/>
              </a:lnSpc>
            </a:pPr>
            <a:r>
              <a:rPr sz="2400" b="1" spc="-20" dirty="0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ts val="3760"/>
              </a:lnSpc>
            </a:pPr>
            <a:r>
              <a:rPr sz="4800" spc="-7" baseline="12152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100" spc="0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r>
              <a:rPr sz="2100" dirty="0">
                <a:solidFill>
                  <a:srgbClr val="C00000"/>
                </a:solidFill>
                <a:latin typeface="Calibri"/>
                <a:cs typeface="Calibri"/>
              </a:rPr>
              <a:t>,</a:t>
            </a:r>
            <a:r>
              <a:rPr sz="2100" spc="-15" dirty="0">
                <a:solidFill>
                  <a:srgbClr val="C00000"/>
                </a:solidFill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858462" y="4659884"/>
            <a:ext cx="492759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7</a:t>
            </a:r>
            <a:r>
              <a:rPr sz="2100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646815" y="3715004"/>
            <a:ext cx="1453515" cy="537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3600" b="1" spc="-22" baseline="-6944" dirty="0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r>
              <a:rPr sz="3600" b="1" baseline="-6944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4800" b="1" baseline="12152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spc="-5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-15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4359" y="4864263"/>
            <a:ext cx="6827244" cy="715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428209" y="4902277"/>
            <a:ext cx="2489835" cy="390525"/>
          </a:xfrm>
          <a:custGeom>
            <a:avLst/>
            <a:gdLst/>
            <a:ahLst/>
            <a:cxnLst/>
            <a:rect l="l" t="t" r="r" b="b"/>
            <a:pathLst>
              <a:path w="2489835" h="390525">
                <a:moveTo>
                  <a:pt x="0" y="0"/>
                </a:moveTo>
                <a:lnTo>
                  <a:pt x="2489780" y="0"/>
                </a:lnTo>
                <a:lnTo>
                  <a:pt x="2489780" y="390293"/>
                </a:lnTo>
                <a:lnTo>
                  <a:pt x="0" y="39029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30320" y="4890781"/>
            <a:ext cx="2571750" cy="402590"/>
          </a:xfrm>
          <a:custGeom>
            <a:avLst/>
            <a:gdLst/>
            <a:ahLst/>
            <a:cxnLst/>
            <a:rect l="l" t="t" r="r" b="b"/>
            <a:pathLst>
              <a:path w="2571750" h="402589">
                <a:moveTo>
                  <a:pt x="0" y="0"/>
                </a:moveTo>
                <a:lnTo>
                  <a:pt x="2571226" y="0"/>
                </a:lnTo>
                <a:lnTo>
                  <a:pt x="2571226" y="402325"/>
                </a:lnTo>
                <a:lnTo>
                  <a:pt x="0" y="4023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00031" y="4939991"/>
            <a:ext cx="508634" cy="351790"/>
          </a:xfrm>
          <a:custGeom>
            <a:avLst/>
            <a:gdLst/>
            <a:ahLst/>
            <a:cxnLst/>
            <a:rect l="l" t="t" r="r" b="b"/>
            <a:pathLst>
              <a:path w="508635" h="351789">
                <a:moveTo>
                  <a:pt x="0" y="0"/>
                </a:moveTo>
                <a:lnTo>
                  <a:pt x="508631" y="0"/>
                </a:lnTo>
                <a:lnTo>
                  <a:pt x="508631" y="351334"/>
                </a:lnTo>
                <a:lnTo>
                  <a:pt x="0" y="3513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3901" y="5348564"/>
            <a:ext cx="6257290" cy="954405"/>
          </a:xfrm>
          <a:custGeom>
            <a:avLst/>
            <a:gdLst/>
            <a:ahLst/>
            <a:cxnLst/>
            <a:rect l="l" t="t" r="r" b="b"/>
            <a:pathLst>
              <a:path w="6257290" h="954404">
                <a:moveTo>
                  <a:pt x="0" y="0"/>
                </a:moveTo>
                <a:lnTo>
                  <a:pt x="6256840" y="0"/>
                </a:lnTo>
                <a:lnTo>
                  <a:pt x="6256840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085768" y="5303011"/>
            <a:ext cx="4003040" cy="148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7361" dirty="0">
                <a:latin typeface="Calibri"/>
                <a:cs typeface="Calibri"/>
              </a:rPr>
              <a:t>x</a:t>
            </a:r>
            <a:r>
              <a:rPr sz="2400" spc="-15" baseline="-17361" dirty="0">
                <a:latin typeface="Calibri"/>
                <a:cs typeface="Calibri"/>
              </a:rPr>
              <a:t>y</a:t>
            </a:r>
            <a:r>
              <a:rPr sz="2400" spc="262" baseline="-17361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2642" y="5434076"/>
            <a:ext cx="587819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5,5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15" baseline="-17543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r>
              <a:rPr sz="2850" b="1" spc="292" baseline="-17543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902969">
              <a:lnSpc>
                <a:spcPct val="100000"/>
              </a:lnSpc>
              <a:spcBef>
                <a:spcPts val="45"/>
              </a:spcBef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26</a:t>
            </a:fld>
            <a:endParaRPr spc="-1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</a:t>
            </a:r>
            <a:r>
              <a:rPr spc="15" dirty="0"/>
              <a:t> </a:t>
            </a:r>
            <a:r>
              <a:rPr u="heavy" dirty="0"/>
              <a:t>Al</a:t>
            </a:r>
            <a:r>
              <a:rPr u="heavy" spc="-10" dirty="0"/>
              <a:t>i</a:t>
            </a:r>
            <a:r>
              <a:rPr u="heavy" spc="-30" dirty="0"/>
              <a:t>g</a:t>
            </a:r>
            <a:r>
              <a:rPr u="heavy"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59403" y="3333241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583687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00980" y="1297177"/>
            <a:ext cx="18224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41033" y="1081532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4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02032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3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6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702443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3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80992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73767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824972" y="1084580"/>
            <a:ext cx="2929255" cy="208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60"/>
              </a:lnSpc>
              <a:spcBef>
                <a:spcPts val="1550"/>
              </a:spcBef>
              <a:tabLst>
                <a:tab pos="2045970" algn="l"/>
              </a:tabLst>
            </a:pPr>
            <a:r>
              <a:rPr sz="4800" spc="-7" baseline="12152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2100" spc="0" dirty="0">
                <a:solidFill>
                  <a:srgbClr val="666666"/>
                </a:solidFill>
                <a:latin typeface="Calibri"/>
                <a:cs typeface="Calibri"/>
              </a:rPr>
              <a:t>6</a:t>
            </a:r>
            <a:r>
              <a:rPr sz="21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2100" spc="-15" dirty="0">
                <a:solidFill>
                  <a:srgbClr val="666666"/>
                </a:solidFill>
                <a:latin typeface="Calibri"/>
                <a:cs typeface="Calibri"/>
              </a:rPr>
              <a:t>5</a:t>
            </a:r>
            <a:r>
              <a:rPr sz="2100" dirty="0">
                <a:solidFill>
                  <a:srgbClr val="666666"/>
                </a:solidFill>
                <a:latin typeface="Calibri"/>
                <a:cs typeface="Calibri"/>
              </a:rPr>
              <a:t>	</a:t>
            </a:r>
            <a:r>
              <a:rPr sz="4800" spc="-7" baseline="13020" dirty="0">
                <a:solidFill>
                  <a:srgbClr val="666666"/>
                </a:solidFill>
                <a:latin typeface="Calibri"/>
                <a:cs typeface="Calibri"/>
              </a:rPr>
              <a:t>f</a:t>
            </a:r>
            <a:r>
              <a:rPr sz="3150" spc="0" baseline="1322" dirty="0">
                <a:solidFill>
                  <a:srgbClr val="666666"/>
                </a:solidFill>
                <a:latin typeface="Calibri"/>
                <a:cs typeface="Calibri"/>
              </a:rPr>
              <a:t>7</a:t>
            </a:r>
            <a:r>
              <a:rPr sz="3150" baseline="1322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3150" spc="-22" baseline="1322" dirty="0">
                <a:solidFill>
                  <a:srgbClr val="666666"/>
                </a:solidFill>
                <a:latin typeface="Calibri"/>
                <a:cs typeface="Calibri"/>
              </a:rPr>
              <a:t>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035002" y="4650740"/>
            <a:ext cx="490855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6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15" dirty="0">
                <a:latin typeface="Calibri"/>
                <a:cs typeface="Calibri"/>
              </a:rPr>
              <a:t>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0252950" y="4645127"/>
            <a:ext cx="488315" cy="0"/>
          </a:xfrm>
          <a:custGeom>
            <a:avLst/>
            <a:gdLst/>
            <a:ahLst/>
            <a:cxnLst/>
            <a:rect l="l" t="t" r="r" b="b"/>
            <a:pathLst>
              <a:path w="488315">
                <a:moveTo>
                  <a:pt x="0" y="0"/>
                </a:moveTo>
                <a:lnTo>
                  <a:pt x="488133" y="1"/>
                </a:lnTo>
              </a:path>
            </a:pathLst>
          </a:custGeom>
          <a:ln w="444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45269" y="4483997"/>
            <a:ext cx="4445" cy="169545"/>
          </a:xfrm>
          <a:custGeom>
            <a:avLst/>
            <a:gdLst/>
            <a:ahLst/>
            <a:cxnLst/>
            <a:rect l="l" t="t" r="r" b="b"/>
            <a:pathLst>
              <a:path w="4445" h="169545">
                <a:moveTo>
                  <a:pt x="0" y="169215"/>
                </a:moveTo>
                <a:lnTo>
                  <a:pt x="4449" y="0"/>
                </a:lnTo>
              </a:path>
            </a:pathLst>
          </a:custGeom>
          <a:ln w="444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0294848" y="4659884"/>
            <a:ext cx="105664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75945" algn="l"/>
              </a:tabLst>
            </a:pPr>
            <a:r>
              <a:rPr sz="3600" b="1" spc="-22" baseline="1157" dirty="0">
                <a:solidFill>
                  <a:srgbClr val="ED7D31"/>
                </a:solidFill>
                <a:latin typeface="Calibri"/>
                <a:cs typeface="Calibri"/>
              </a:rPr>
              <a:t>0.5</a:t>
            </a:r>
            <a:r>
              <a:rPr sz="3600" b="1" baseline="1157" dirty="0">
                <a:solidFill>
                  <a:srgbClr val="ED7D31"/>
                </a:solidFill>
                <a:latin typeface="Calibri"/>
                <a:cs typeface="Calibri"/>
              </a:rPr>
              <a:t>	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3150" spc="0" baseline="-18518" dirty="0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r>
              <a:rPr sz="3150" baseline="-18518" dirty="0">
                <a:solidFill>
                  <a:srgbClr val="C00000"/>
                </a:solidFill>
                <a:latin typeface="Calibri"/>
                <a:cs typeface="Calibri"/>
              </a:rPr>
              <a:t>,6</a:t>
            </a:r>
            <a:endParaRPr sz="3150" baseline="-18518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80772" y="3715004"/>
            <a:ext cx="91948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4800" b="1" baseline="12152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spc="-5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-15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744516" y="4455667"/>
            <a:ext cx="4146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solidFill>
                  <a:srgbClr val="7030A0"/>
                </a:solidFill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4359" y="4864263"/>
            <a:ext cx="6827244" cy="715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428209" y="4902277"/>
            <a:ext cx="2489835" cy="390525"/>
          </a:xfrm>
          <a:custGeom>
            <a:avLst/>
            <a:gdLst/>
            <a:ahLst/>
            <a:cxnLst/>
            <a:rect l="l" t="t" r="r" b="b"/>
            <a:pathLst>
              <a:path w="2489835" h="390525">
                <a:moveTo>
                  <a:pt x="0" y="0"/>
                </a:moveTo>
                <a:lnTo>
                  <a:pt x="2489780" y="0"/>
                </a:lnTo>
                <a:lnTo>
                  <a:pt x="2489780" y="390293"/>
                </a:lnTo>
                <a:lnTo>
                  <a:pt x="0" y="39029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30320" y="4890781"/>
            <a:ext cx="2571750" cy="402590"/>
          </a:xfrm>
          <a:custGeom>
            <a:avLst/>
            <a:gdLst/>
            <a:ahLst/>
            <a:cxnLst/>
            <a:rect l="l" t="t" r="r" b="b"/>
            <a:pathLst>
              <a:path w="2571750" h="402589">
                <a:moveTo>
                  <a:pt x="0" y="0"/>
                </a:moveTo>
                <a:lnTo>
                  <a:pt x="2571226" y="0"/>
                </a:lnTo>
                <a:lnTo>
                  <a:pt x="2571226" y="402325"/>
                </a:lnTo>
                <a:lnTo>
                  <a:pt x="0" y="40232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00031" y="4939991"/>
            <a:ext cx="508634" cy="351790"/>
          </a:xfrm>
          <a:custGeom>
            <a:avLst/>
            <a:gdLst/>
            <a:ahLst/>
            <a:cxnLst/>
            <a:rect l="l" t="t" r="r" b="b"/>
            <a:pathLst>
              <a:path w="508635" h="351789">
                <a:moveTo>
                  <a:pt x="0" y="0"/>
                </a:moveTo>
                <a:lnTo>
                  <a:pt x="508631" y="0"/>
                </a:lnTo>
                <a:lnTo>
                  <a:pt x="508631" y="351334"/>
                </a:lnTo>
                <a:lnTo>
                  <a:pt x="0" y="3513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3901" y="5348564"/>
            <a:ext cx="6257290" cy="954405"/>
          </a:xfrm>
          <a:custGeom>
            <a:avLst/>
            <a:gdLst/>
            <a:ahLst/>
            <a:cxnLst/>
            <a:rect l="l" t="t" r="r" b="b"/>
            <a:pathLst>
              <a:path w="6257290" h="954404">
                <a:moveTo>
                  <a:pt x="0" y="0"/>
                </a:moveTo>
                <a:lnTo>
                  <a:pt x="6256840" y="0"/>
                </a:lnTo>
                <a:lnTo>
                  <a:pt x="6256840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085768" y="5303011"/>
            <a:ext cx="4003040" cy="148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7361" dirty="0">
                <a:latin typeface="Calibri"/>
                <a:cs typeface="Calibri"/>
              </a:rPr>
              <a:t>x</a:t>
            </a:r>
            <a:r>
              <a:rPr sz="2400" spc="-15" baseline="-17361" dirty="0">
                <a:latin typeface="Calibri"/>
                <a:cs typeface="Calibri"/>
              </a:rPr>
              <a:t>y</a:t>
            </a:r>
            <a:r>
              <a:rPr sz="2400" spc="262" baseline="-17361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2642" y="5434076"/>
            <a:ext cx="587819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37" baseline="-17543" dirty="0">
                <a:solidFill>
                  <a:srgbClr val="00FF00"/>
                </a:solidFill>
                <a:latin typeface="Calibri"/>
                <a:cs typeface="Calibri"/>
              </a:rPr>
              <a:t>5,5</a:t>
            </a:r>
            <a:r>
              <a:rPr sz="2850" b="1" spc="-22" baseline="-17543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850" b="1" spc="-15" baseline="-17543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r>
              <a:rPr sz="2850" b="1" spc="292" baseline="-17543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10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0.2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 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5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20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902969">
              <a:lnSpc>
                <a:spcPct val="100000"/>
              </a:lnSpc>
              <a:spcBef>
                <a:spcPts val="45"/>
              </a:spcBef>
            </a:pP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6,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50" spc="-37" baseline="-17543" dirty="0">
                <a:latin typeface="Calibri"/>
                <a:cs typeface="Calibri"/>
              </a:rPr>
              <a:t>7,</a:t>
            </a:r>
            <a:r>
              <a:rPr sz="2850" spc="-15" baseline="-17543" dirty="0">
                <a:latin typeface="Calibri"/>
                <a:cs typeface="Calibri"/>
              </a:rPr>
              <a:t>6</a:t>
            </a:r>
            <a:r>
              <a:rPr sz="2850" spc="-30" baseline="-1754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0.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*</a:t>
            </a:r>
            <a:r>
              <a:rPr sz="2800" spc="5" dirty="0">
                <a:latin typeface="Calibri"/>
                <a:cs typeface="Calibri"/>
              </a:rPr>
              <a:t> 0.8)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27</a:t>
            </a:fld>
            <a:endParaRPr spc="-1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</a:t>
            </a:r>
            <a:r>
              <a:rPr spc="15" dirty="0"/>
              <a:t> </a:t>
            </a:r>
            <a:r>
              <a:rPr u="heavy" dirty="0"/>
              <a:t>Al</a:t>
            </a:r>
            <a:r>
              <a:rPr u="heavy" spc="-10" dirty="0"/>
              <a:t>i</a:t>
            </a:r>
            <a:r>
              <a:rPr u="heavy" spc="-30" dirty="0"/>
              <a:t>g</a:t>
            </a:r>
            <a:r>
              <a:rPr u="heavy"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31425" y="4396276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60239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6534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72827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79122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31425" y="3989982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1425" y="3583687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1425" y="317739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1425" y="2771099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59403" y="3333241"/>
            <a:ext cx="7341234" cy="871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  <a:p>
            <a:pPr marR="5080" algn="r">
              <a:lnSpc>
                <a:spcPts val="3760"/>
              </a:lnSpc>
              <a:spcBef>
                <a:spcPts val="545"/>
              </a:spcBef>
            </a:pPr>
            <a:r>
              <a:rPr sz="4800" b="1" baseline="12152" dirty="0">
                <a:solidFill>
                  <a:srgbClr val="00FF00"/>
                </a:solidFill>
                <a:latin typeface="Calibri"/>
                <a:cs typeface="Calibri"/>
              </a:rPr>
              <a:t>f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6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spc="-5" dirty="0">
                <a:solidFill>
                  <a:srgbClr val="00FF00"/>
                </a:solidFill>
                <a:latin typeface="Calibri"/>
                <a:cs typeface="Calibri"/>
              </a:rPr>
              <a:t>,</a:t>
            </a:r>
            <a:r>
              <a:rPr sz="2100" b="1" spc="0" dirty="0">
                <a:solidFill>
                  <a:srgbClr val="00FF00"/>
                </a:solidFill>
                <a:latin typeface="Calibri"/>
                <a:cs typeface="Calibri"/>
              </a:rPr>
              <a:t>5</a:t>
            </a:r>
            <a:r>
              <a:rPr sz="2100" b="1" dirty="0">
                <a:solidFill>
                  <a:srgbClr val="00FF00"/>
                </a:solidFill>
                <a:latin typeface="Calibri"/>
                <a:cs typeface="Calibri"/>
              </a:rPr>
              <a:t>.</a:t>
            </a:r>
            <a:r>
              <a:rPr sz="2100" b="1" spc="-15" dirty="0">
                <a:solidFill>
                  <a:srgbClr val="00FF00"/>
                </a:solidFill>
                <a:latin typeface="Calibri"/>
                <a:cs typeface="Calibri"/>
              </a:rPr>
              <a:t>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00980" y="1297177"/>
            <a:ext cx="18224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41033" y="1081532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C5E0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26271" y="145795"/>
            <a:ext cx="42392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815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4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074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1"/>
                </a:lnTo>
                <a:lnTo>
                  <a:pt x="0" y="256413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2131" y="2607500"/>
            <a:ext cx="2564130" cy="2564130"/>
          </a:xfrm>
          <a:custGeom>
            <a:avLst/>
            <a:gdLst/>
            <a:ahLst/>
            <a:cxnLst/>
            <a:rect l="l" t="t" r="r" b="b"/>
            <a:pathLst>
              <a:path w="2564129" h="2564129">
                <a:moveTo>
                  <a:pt x="0" y="0"/>
                </a:moveTo>
                <a:lnTo>
                  <a:pt x="2564132" y="0"/>
                </a:lnTo>
                <a:lnTo>
                  <a:pt x="2564132" y="2564132"/>
                </a:lnTo>
                <a:lnTo>
                  <a:pt x="0" y="256413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2131" y="3889565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>
                <a:moveTo>
                  <a:pt x="0" y="0"/>
                </a:moveTo>
                <a:lnTo>
                  <a:pt x="2564132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34197" y="2607499"/>
            <a:ext cx="0" cy="2564130"/>
          </a:xfrm>
          <a:custGeom>
            <a:avLst/>
            <a:gdLst/>
            <a:ahLst/>
            <a:cxnLst/>
            <a:rect l="l" t="t" r="r" b="b"/>
            <a:pathLst>
              <a:path h="2564129">
                <a:moveTo>
                  <a:pt x="1" y="256413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02032" y="4234544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8"/>
                </a:lnTo>
                <a:lnTo>
                  <a:pt x="45110" y="32308"/>
                </a:lnTo>
                <a:lnTo>
                  <a:pt x="18710" y="63918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3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6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44137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6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9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4137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0" y="213333"/>
                </a:lnTo>
                <a:lnTo>
                  <a:pt x="59878" y="239985"/>
                </a:lnTo>
                <a:lnTo>
                  <a:pt x="99380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3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2443" y="4430453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8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5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702443" y="3122527"/>
            <a:ext cx="264795" cy="263525"/>
          </a:xfrm>
          <a:custGeom>
            <a:avLst/>
            <a:gdLst/>
            <a:ahLst/>
            <a:cxnLst/>
            <a:rect l="l" t="t" r="r" b="b"/>
            <a:pathLst>
              <a:path w="264795" h="263525">
                <a:moveTo>
                  <a:pt x="121596" y="0"/>
                </a:moveTo>
                <a:lnTo>
                  <a:pt x="80231" y="10177"/>
                </a:lnTo>
                <a:lnTo>
                  <a:pt x="45110" y="32307"/>
                </a:lnTo>
                <a:lnTo>
                  <a:pt x="18710" y="63917"/>
                </a:lnTo>
                <a:lnTo>
                  <a:pt x="3164" y="102870"/>
                </a:lnTo>
                <a:lnTo>
                  <a:pt x="0" y="131748"/>
                </a:lnTo>
                <a:lnTo>
                  <a:pt x="240" y="139776"/>
                </a:lnTo>
                <a:lnTo>
                  <a:pt x="8977" y="179271"/>
                </a:lnTo>
                <a:lnTo>
                  <a:pt x="29301" y="213333"/>
                </a:lnTo>
                <a:lnTo>
                  <a:pt x="59879" y="239985"/>
                </a:lnTo>
                <a:lnTo>
                  <a:pt x="99381" y="257249"/>
                </a:lnTo>
                <a:lnTo>
                  <a:pt x="146475" y="263147"/>
                </a:lnTo>
                <a:lnTo>
                  <a:pt x="160436" y="260872"/>
                </a:lnTo>
                <a:lnTo>
                  <a:pt x="198815" y="245723"/>
                </a:lnTo>
                <a:lnTo>
                  <a:pt x="230238" y="219601"/>
                </a:lnTo>
                <a:lnTo>
                  <a:pt x="252523" y="184455"/>
                </a:lnTo>
                <a:lnTo>
                  <a:pt x="263484" y="142233"/>
                </a:lnTo>
                <a:lnTo>
                  <a:pt x="264244" y="126924"/>
                </a:lnTo>
                <a:lnTo>
                  <a:pt x="263001" y="112974"/>
                </a:lnTo>
                <a:lnTo>
                  <a:pt x="250912" y="74155"/>
                </a:lnTo>
                <a:lnTo>
                  <a:pt x="227501" y="41479"/>
                </a:lnTo>
                <a:lnTo>
                  <a:pt x="194330" y="17001"/>
                </a:lnTo>
                <a:lnTo>
                  <a:pt x="152960" y="2774"/>
                </a:lnTo>
                <a:lnTo>
                  <a:pt x="12159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758" y="3565390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90558" y="4381178"/>
            <a:ext cx="811530" cy="0"/>
          </a:xfrm>
          <a:custGeom>
            <a:avLst/>
            <a:gdLst/>
            <a:ahLst/>
            <a:cxnLst/>
            <a:rect l="l" t="t" r="r" b="b"/>
            <a:pathLst>
              <a:path w="811529">
                <a:moveTo>
                  <a:pt x="0" y="0"/>
                </a:moveTo>
                <a:lnTo>
                  <a:pt x="810989" y="1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3581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80992" y="3563530"/>
            <a:ext cx="0" cy="805815"/>
          </a:xfrm>
          <a:custGeom>
            <a:avLst/>
            <a:gdLst/>
            <a:ahLst/>
            <a:cxnLst/>
            <a:rect l="l" t="t" r="r" b="b"/>
            <a:pathLst>
              <a:path h="805814">
                <a:moveTo>
                  <a:pt x="0" y="805790"/>
                </a:moveTo>
                <a:lnTo>
                  <a:pt x="1" y="0"/>
                </a:lnTo>
              </a:path>
            </a:pathLst>
          </a:custGeom>
          <a:ln w="3810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2950" y="2623804"/>
            <a:ext cx="1353185" cy="899160"/>
          </a:xfrm>
          <a:custGeom>
            <a:avLst/>
            <a:gdLst/>
            <a:ahLst/>
            <a:cxnLst/>
            <a:rect l="l" t="t" r="r" b="b"/>
            <a:pathLst>
              <a:path w="1353184" h="899160">
                <a:moveTo>
                  <a:pt x="0" y="898566"/>
                </a:moveTo>
                <a:lnTo>
                  <a:pt x="1352633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3767" y="4413970"/>
            <a:ext cx="1358900" cy="756285"/>
          </a:xfrm>
          <a:custGeom>
            <a:avLst/>
            <a:gdLst/>
            <a:ahLst/>
            <a:cxnLst/>
            <a:rect l="l" t="t" r="r" b="b"/>
            <a:pathLst>
              <a:path w="1358900" h="756285">
                <a:moveTo>
                  <a:pt x="0" y="0"/>
                </a:moveTo>
                <a:lnTo>
                  <a:pt x="1358818" y="755913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824972" y="1084580"/>
            <a:ext cx="2929255" cy="208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222250">
              <a:lnSpc>
                <a:spcPts val="3760"/>
              </a:lnSpc>
              <a:spcBef>
                <a:spcPts val="1550"/>
              </a:spcBef>
              <a:tabLst>
                <a:tab pos="2045970" algn="l"/>
              </a:tabLst>
            </a:pP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6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15" dirty="0">
                <a:latin typeface="Calibri"/>
                <a:cs typeface="Calibri"/>
              </a:rPr>
              <a:t>5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3150" spc="0" baseline="1322" dirty="0">
                <a:latin typeface="Calibri"/>
                <a:cs typeface="Calibri"/>
              </a:rPr>
              <a:t>7</a:t>
            </a:r>
            <a:r>
              <a:rPr sz="3150" baseline="1322" dirty="0">
                <a:latin typeface="Calibri"/>
                <a:cs typeface="Calibri"/>
              </a:rPr>
              <a:t>,</a:t>
            </a:r>
            <a:r>
              <a:rPr sz="3150" spc="-22" baseline="1322" dirty="0">
                <a:latin typeface="Calibri"/>
                <a:cs typeface="Calibri"/>
              </a:rPr>
              <a:t>5</a:t>
            </a:r>
            <a:endParaRPr sz="3150" baseline="1322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085768" y="4650740"/>
            <a:ext cx="3761740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1390">
              <a:lnSpc>
                <a:spcPct val="100000"/>
              </a:lnSpc>
              <a:tabLst>
                <a:tab pos="2785110" algn="l"/>
              </a:tabLst>
            </a:pPr>
            <a:r>
              <a:rPr sz="4800" spc="-7" baseline="13020" dirty="0">
                <a:latin typeface="Calibri"/>
                <a:cs typeface="Calibri"/>
              </a:rPr>
              <a:t>f</a:t>
            </a:r>
            <a:r>
              <a:rPr sz="3150" spc="0" baseline="1322" dirty="0">
                <a:latin typeface="Calibri"/>
                <a:cs typeface="Calibri"/>
              </a:rPr>
              <a:t>6</a:t>
            </a:r>
            <a:r>
              <a:rPr sz="3150" baseline="1322" dirty="0">
                <a:latin typeface="Calibri"/>
                <a:cs typeface="Calibri"/>
              </a:rPr>
              <a:t>,</a:t>
            </a:r>
            <a:r>
              <a:rPr sz="3150" spc="-22" baseline="1322" dirty="0">
                <a:latin typeface="Calibri"/>
                <a:cs typeface="Calibri"/>
              </a:rPr>
              <a:t>6</a:t>
            </a:r>
            <a:r>
              <a:rPr sz="3150" baseline="1322" dirty="0">
                <a:latin typeface="Calibri"/>
                <a:cs typeface="Calibri"/>
              </a:rPr>
              <a:t>	</a:t>
            </a:r>
            <a:r>
              <a:rPr sz="4800" spc="-7" baseline="12152" dirty="0">
                <a:latin typeface="Calibri"/>
                <a:cs typeface="Calibri"/>
              </a:rPr>
              <a:t>f</a:t>
            </a:r>
            <a:r>
              <a:rPr sz="2100" spc="0" dirty="0">
                <a:latin typeface="Calibri"/>
                <a:cs typeface="Calibri"/>
              </a:rPr>
              <a:t>7</a:t>
            </a:r>
            <a:r>
              <a:rPr sz="2100" dirty="0">
                <a:latin typeface="Calibri"/>
                <a:cs typeface="Calibri"/>
              </a:rPr>
              <a:t>,6</a:t>
            </a:r>
            <a:endParaRPr sz="21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680"/>
              </a:spcBef>
            </a:pP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30" baseline="-17361" dirty="0">
                <a:latin typeface="Calibri"/>
                <a:cs typeface="Calibri"/>
              </a:rPr>
              <a:t>x</a:t>
            </a:r>
            <a:r>
              <a:rPr sz="2400" spc="-15" baseline="-17361" dirty="0">
                <a:latin typeface="Calibri"/>
                <a:cs typeface="Calibri"/>
              </a:rPr>
              <a:t>y</a:t>
            </a:r>
            <a:r>
              <a:rPr sz="2400" spc="262" baseline="-17361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(x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56134" y="5575808"/>
            <a:ext cx="73361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s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s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0" dirty="0">
                <a:latin typeface="Calibri"/>
                <a:cs typeface="Calibri"/>
              </a:rPr>
              <a:t>f</a:t>
            </a:r>
            <a:r>
              <a:rPr sz="2200" spc="-55" dirty="0">
                <a:latin typeface="Calibri"/>
                <a:cs typeface="Calibri"/>
              </a:rPr>
              <a:t>f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ia</a:t>
            </a:r>
            <a:r>
              <a:rPr sz="2200" spc="-10" dirty="0">
                <a:latin typeface="Calibri"/>
                <a:cs typeface="Calibri"/>
              </a:rPr>
              <a:t>b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10" dirty="0">
                <a:latin typeface="Calibri"/>
                <a:cs typeface="Calibri"/>
              </a:rPr>
              <a:t>e!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</a:t>
            </a:r>
            <a:r>
              <a:rPr sz="2200" spc="-35" dirty="0">
                <a:latin typeface="Calibri"/>
                <a:cs typeface="Calibri"/>
              </a:rPr>
              <a:t>p</a:t>
            </a:r>
            <a:r>
              <a:rPr sz="2200" spc="-2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6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f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m</a:t>
            </a:r>
            <a:r>
              <a:rPr sz="2200" spc="-10" dirty="0">
                <a:latin typeface="Calibri"/>
                <a:cs typeface="Calibri"/>
              </a:rPr>
              <a:t>p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f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tu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</a:t>
            </a:r>
            <a:r>
              <a:rPr sz="2200" spc="-5" dirty="0">
                <a:latin typeface="Calibri"/>
                <a:cs typeface="Calibri"/>
              </a:rPr>
              <a:t>il</a:t>
            </a:r>
            <a:r>
              <a:rPr sz="2200" dirty="0">
                <a:latin typeface="Calibri"/>
                <a:cs typeface="Calibri"/>
              </a:rPr>
              <a:t>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4359" y="4864263"/>
            <a:ext cx="6827244" cy="715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56134" y="5908040"/>
            <a:ext cx="72771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f</a:t>
            </a:r>
            <a:r>
              <a:rPr sz="2200" spc="-10" dirty="0">
                <a:latin typeface="Calibri"/>
                <a:cs typeface="Calibri"/>
              </a:rPr>
              <a:t>lo</a:t>
            </a:r>
            <a:r>
              <a:rPr sz="2200" spc="-20" dirty="0">
                <a:latin typeface="Calibri"/>
                <a:cs typeface="Calibri"/>
              </a:rPr>
              <a:t>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k</a:t>
            </a:r>
            <a:r>
              <a:rPr sz="2200" spc="-45" dirty="0">
                <a:latin typeface="Calibri"/>
                <a:cs typeface="Calibri"/>
              </a:rPr>
              <a:t>w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3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15" dirty="0">
                <a:latin typeface="Calibri"/>
                <a:cs typeface="Calibri"/>
              </a:rPr>
              <a:t>ac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f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ur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</a:t>
            </a:r>
            <a:r>
              <a:rPr sz="2200" spc="-20" dirty="0">
                <a:latin typeface="Calibri"/>
                <a:cs typeface="Calibri"/>
              </a:rPr>
              <a:t>a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35" dirty="0">
                <a:latin typeface="Calibri"/>
                <a:cs typeface="Calibri"/>
              </a:rPr>
              <a:t>s</a:t>
            </a:r>
            <a:r>
              <a:rPr sz="2200" spc="-7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-25" dirty="0">
                <a:latin typeface="Calibri"/>
                <a:cs typeface="Calibri"/>
              </a:rPr>
              <a:t>n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10" dirty="0">
                <a:latin typeface="Calibri"/>
                <a:cs typeface="Calibri"/>
              </a:rPr>
              <a:t>hb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gr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dp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85768" y="6040628"/>
            <a:ext cx="4003040" cy="74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lls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138555">
              <a:lnSpc>
                <a:spcPct val="100000"/>
              </a:lnSpc>
              <a:spcBef>
                <a:spcPts val="880"/>
              </a:spcBef>
            </a:pP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o</a:t>
            </a:r>
            <a:r>
              <a:rPr sz="2000" spc="-35" dirty="0">
                <a:solidFill>
                  <a:srgbClr val="FFCB05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em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b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er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11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,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29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30" dirty="0"/>
              <a:t>C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spc="-20" dirty="0"/>
              <a:t>pping</a:t>
            </a:r>
            <a:r>
              <a:rPr spc="-5" dirty="0"/>
              <a:t> </a:t>
            </a:r>
            <a:r>
              <a:rPr spc="-85" dirty="0"/>
              <a:t>F</a:t>
            </a:r>
            <a:r>
              <a:rPr spc="-30" dirty="0"/>
              <a:t>e</a:t>
            </a:r>
            <a:r>
              <a:rPr spc="-70" dirty="0"/>
              <a:t>a</a:t>
            </a:r>
            <a:r>
              <a:rPr spc="-20" dirty="0"/>
              <a:t>tu</a:t>
            </a:r>
            <a:r>
              <a:rPr spc="-75" dirty="0"/>
              <a:t>r</a:t>
            </a:r>
            <a:r>
              <a:rPr spc="-25" dirty="0"/>
              <a:t>es</a:t>
            </a:r>
            <a:r>
              <a:rPr spc="-15" dirty="0"/>
              <a:t>:</a:t>
            </a:r>
            <a:r>
              <a:rPr dirty="0"/>
              <a:t> </a:t>
            </a:r>
            <a:r>
              <a:rPr spc="-100" dirty="0"/>
              <a:t>R</a:t>
            </a:r>
            <a:r>
              <a:rPr spc="-10" dirty="0"/>
              <a:t>o</a:t>
            </a:r>
            <a:r>
              <a:rPr dirty="0"/>
              <a:t>I</a:t>
            </a:r>
            <a:r>
              <a:rPr spc="15" dirty="0"/>
              <a:t> </a:t>
            </a:r>
            <a:r>
              <a:rPr u="heavy" dirty="0"/>
              <a:t>Al</a:t>
            </a:r>
            <a:r>
              <a:rPr u="heavy" spc="-10" dirty="0"/>
              <a:t>i</a:t>
            </a:r>
            <a:r>
              <a:rPr u="heavy" spc="-30" dirty="0"/>
              <a:t>g</a:t>
            </a:r>
            <a:r>
              <a:rPr u="heavy"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76784" y="1953767"/>
            <a:ext cx="3319272" cy="2871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4265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5925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64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480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6481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0" y="1801130"/>
                </a:lnTo>
                <a:lnTo>
                  <a:pt x="825921" y="1594650"/>
                </a:lnTo>
                <a:lnTo>
                  <a:pt x="825921" y="20648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6480" y="2488229"/>
            <a:ext cx="826135" cy="1801495"/>
          </a:xfrm>
          <a:custGeom>
            <a:avLst/>
            <a:gdLst/>
            <a:ahLst/>
            <a:cxnLst/>
            <a:rect l="l" t="t" r="r" b="b"/>
            <a:pathLst>
              <a:path w="826135" h="1801495">
                <a:moveTo>
                  <a:pt x="0" y="0"/>
                </a:moveTo>
                <a:lnTo>
                  <a:pt x="825922" y="206480"/>
                </a:lnTo>
                <a:lnTo>
                  <a:pt x="825922" y="1594651"/>
                </a:lnTo>
                <a:lnTo>
                  <a:pt x="0" y="18011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59403" y="3333241"/>
            <a:ext cx="6019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1409" y="1961147"/>
            <a:ext cx="3314700" cy="2841625"/>
          </a:xfrm>
          <a:custGeom>
            <a:avLst/>
            <a:gdLst/>
            <a:ahLst/>
            <a:cxnLst/>
            <a:rect l="l" t="t" r="r" b="b"/>
            <a:pathLst>
              <a:path w="3314700" h="2841625">
                <a:moveTo>
                  <a:pt x="0" y="0"/>
                </a:moveTo>
                <a:lnTo>
                  <a:pt x="3314405" y="0"/>
                </a:lnTo>
                <a:lnTo>
                  <a:pt x="3314405" y="2841327"/>
                </a:lnTo>
                <a:lnTo>
                  <a:pt x="0" y="2841327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45814" y="1714879"/>
            <a:ext cx="246379" cy="3088005"/>
          </a:xfrm>
          <a:custGeom>
            <a:avLst/>
            <a:gdLst/>
            <a:ahLst/>
            <a:cxnLst/>
            <a:rect l="l" t="t" r="r" b="b"/>
            <a:pathLst>
              <a:path w="246379" h="3088004">
                <a:moveTo>
                  <a:pt x="246268" y="0"/>
                </a:moveTo>
                <a:lnTo>
                  <a:pt x="0" y="246268"/>
                </a:lnTo>
                <a:lnTo>
                  <a:pt x="0" y="3087596"/>
                </a:lnTo>
                <a:lnTo>
                  <a:pt x="246268" y="2841327"/>
                </a:lnTo>
                <a:lnTo>
                  <a:pt x="246268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3560673" y="0"/>
                </a:moveTo>
                <a:lnTo>
                  <a:pt x="246268" y="0"/>
                </a:lnTo>
                <a:lnTo>
                  <a:pt x="0" y="246268"/>
                </a:lnTo>
                <a:lnTo>
                  <a:pt x="3314405" y="246268"/>
                </a:lnTo>
                <a:lnTo>
                  <a:pt x="356067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1409" y="1714879"/>
            <a:ext cx="3561079" cy="3088005"/>
          </a:xfrm>
          <a:custGeom>
            <a:avLst/>
            <a:gdLst/>
            <a:ahLst/>
            <a:cxnLst/>
            <a:rect l="l" t="t" r="r" b="b"/>
            <a:pathLst>
              <a:path w="3561079" h="3088004">
                <a:moveTo>
                  <a:pt x="0" y="246268"/>
                </a:moveTo>
                <a:lnTo>
                  <a:pt x="246268" y="0"/>
                </a:lnTo>
                <a:lnTo>
                  <a:pt x="3560673" y="0"/>
                </a:lnTo>
                <a:lnTo>
                  <a:pt x="3560673" y="2841328"/>
                </a:lnTo>
                <a:lnTo>
                  <a:pt x="3314405" y="3087596"/>
                </a:lnTo>
                <a:lnTo>
                  <a:pt x="0" y="3087596"/>
                </a:lnTo>
                <a:lnTo>
                  <a:pt x="0" y="24626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1409" y="1714879"/>
            <a:ext cx="3561079" cy="246379"/>
          </a:xfrm>
          <a:custGeom>
            <a:avLst/>
            <a:gdLst/>
            <a:ahLst/>
            <a:cxnLst/>
            <a:rect l="l" t="t" r="r" b="b"/>
            <a:pathLst>
              <a:path w="3561079" h="246380">
                <a:moveTo>
                  <a:pt x="0" y="246268"/>
                </a:moveTo>
                <a:lnTo>
                  <a:pt x="3314405" y="246268"/>
                </a:lnTo>
                <a:lnTo>
                  <a:pt x="356067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5814" y="1961148"/>
            <a:ext cx="0" cy="2841625"/>
          </a:xfrm>
          <a:custGeom>
            <a:avLst/>
            <a:gdLst/>
            <a:ahLst/>
            <a:cxnLst/>
            <a:rect l="l" t="t" r="r" b="b"/>
            <a:pathLst>
              <a:path h="2841625">
                <a:moveTo>
                  <a:pt x="0" y="0"/>
                </a:moveTo>
                <a:lnTo>
                  <a:pt x="0" y="2841327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0106" y="4922011"/>
            <a:ext cx="234378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6854">
              <a:lnSpc>
                <a:spcPct val="100800"/>
              </a:lnSpc>
            </a:pP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51</a:t>
            </a:r>
            <a:r>
              <a:rPr sz="2400" spc="-15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38553" y="1954250"/>
            <a:ext cx="0" cy="2827020"/>
          </a:xfrm>
          <a:custGeom>
            <a:avLst/>
            <a:gdLst/>
            <a:ahLst/>
            <a:cxnLst/>
            <a:rect l="l" t="t" r="r" b="b"/>
            <a:pathLst>
              <a:path h="2827020">
                <a:moveTo>
                  <a:pt x="0" y="0"/>
                </a:moveTo>
                <a:lnTo>
                  <a:pt x="1" y="282686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26720" y="4396277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0" y="0"/>
                </a:moveTo>
                <a:lnTo>
                  <a:pt x="62264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42296" y="4396277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44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31425" y="4396277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60">
                <a:moveTo>
                  <a:pt x="0" y="0"/>
                </a:moveTo>
                <a:lnTo>
                  <a:pt x="113989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5394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0240" y="1959715"/>
            <a:ext cx="0" cy="542290"/>
          </a:xfrm>
          <a:custGeom>
            <a:avLst/>
            <a:gdLst/>
            <a:ahLst/>
            <a:cxnLst/>
            <a:rect l="l" t="t" r="r" b="b"/>
            <a:pathLst>
              <a:path h="542289">
                <a:moveTo>
                  <a:pt x="0" y="54209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0240" y="3480709"/>
            <a:ext cx="0" cy="34290"/>
          </a:xfrm>
          <a:custGeom>
            <a:avLst/>
            <a:gdLst/>
            <a:ahLst/>
            <a:cxnLst/>
            <a:rect l="l" t="t" r="r" b="b"/>
            <a:pathLst>
              <a:path h="34289">
                <a:moveTo>
                  <a:pt x="0" y="34195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0240" y="4491567"/>
            <a:ext cx="0" cy="311150"/>
          </a:xfrm>
          <a:custGeom>
            <a:avLst/>
            <a:gdLst/>
            <a:ahLst/>
            <a:cxnLst/>
            <a:rect l="l" t="t" r="r" b="b"/>
            <a:pathLst>
              <a:path h="311150">
                <a:moveTo>
                  <a:pt x="0" y="3110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66534" y="1959715"/>
            <a:ext cx="0" cy="542290"/>
          </a:xfrm>
          <a:custGeom>
            <a:avLst/>
            <a:gdLst/>
            <a:ahLst/>
            <a:cxnLst/>
            <a:rect l="l" t="t" r="r" b="b"/>
            <a:pathLst>
              <a:path h="542289">
                <a:moveTo>
                  <a:pt x="0" y="542091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66535" y="3480709"/>
            <a:ext cx="0" cy="34290"/>
          </a:xfrm>
          <a:custGeom>
            <a:avLst/>
            <a:gdLst/>
            <a:ahLst/>
            <a:cxnLst/>
            <a:rect l="l" t="t" r="r" b="b"/>
            <a:pathLst>
              <a:path h="34289">
                <a:moveTo>
                  <a:pt x="0" y="34195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66535" y="4491567"/>
            <a:ext cx="0" cy="311150"/>
          </a:xfrm>
          <a:custGeom>
            <a:avLst/>
            <a:gdLst/>
            <a:ahLst/>
            <a:cxnLst/>
            <a:rect l="l" t="t" r="r" b="b"/>
            <a:pathLst>
              <a:path h="311150">
                <a:moveTo>
                  <a:pt x="0" y="311007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72828" y="1959715"/>
            <a:ext cx="0" cy="549275"/>
          </a:xfrm>
          <a:custGeom>
            <a:avLst/>
            <a:gdLst/>
            <a:ahLst/>
            <a:cxnLst/>
            <a:rect l="l" t="t" r="r" b="b"/>
            <a:pathLst>
              <a:path h="549275">
                <a:moveTo>
                  <a:pt x="0" y="54866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72828" y="3485040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2310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72828" y="4484805"/>
            <a:ext cx="0" cy="318135"/>
          </a:xfrm>
          <a:custGeom>
            <a:avLst/>
            <a:gdLst/>
            <a:ahLst/>
            <a:cxnLst/>
            <a:rect l="l" t="t" r="r" b="b"/>
            <a:pathLst>
              <a:path h="318135">
                <a:moveTo>
                  <a:pt x="0" y="317768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79122" y="1959715"/>
            <a:ext cx="0" cy="549275"/>
          </a:xfrm>
          <a:custGeom>
            <a:avLst/>
            <a:gdLst/>
            <a:ahLst/>
            <a:cxnLst/>
            <a:rect l="l" t="t" r="r" b="b"/>
            <a:pathLst>
              <a:path h="549275">
                <a:moveTo>
                  <a:pt x="0" y="548662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9122" y="3485040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23103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79122" y="4484805"/>
            <a:ext cx="0" cy="318135"/>
          </a:xfrm>
          <a:custGeom>
            <a:avLst/>
            <a:gdLst/>
            <a:ahLst/>
            <a:cxnLst/>
            <a:rect l="l" t="t" r="r" b="b"/>
            <a:pathLst>
              <a:path h="318135">
                <a:moveTo>
                  <a:pt x="0" y="317768"/>
                </a:moveTo>
                <a:lnTo>
                  <a:pt x="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85415" y="1959715"/>
            <a:ext cx="0" cy="2842895"/>
          </a:xfrm>
          <a:custGeom>
            <a:avLst/>
            <a:gdLst/>
            <a:ahLst/>
            <a:cxnLst/>
            <a:rect l="l" t="t" r="r" b="b"/>
            <a:pathLst>
              <a:path h="2842895">
                <a:moveTo>
                  <a:pt x="0" y="0"/>
                </a:moveTo>
                <a:lnTo>
                  <a:pt x="1" y="284285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26720" y="3989982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0" y="0"/>
                </a:moveTo>
                <a:lnTo>
                  <a:pt x="62264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42296" y="3989982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44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31425" y="3989982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60">
                <a:moveTo>
                  <a:pt x="0" y="0"/>
                </a:moveTo>
                <a:lnTo>
                  <a:pt x="113989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26720" y="3583687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0" y="0"/>
                </a:moveTo>
                <a:lnTo>
                  <a:pt x="62264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42296" y="3583687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44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31425" y="3583687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60">
                <a:moveTo>
                  <a:pt x="0" y="0"/>
                </a:moveTo>
                <a:lnTo>
                  <a:pt x="113989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41710" y="3177394"/>
            <a:ext cx="607695" cy="0"/>
          </a:xfrm>
          <a:custGeom>
            <a:avLst/>
            <a:gdLst/>
            <a:ahLst/>
            <a:cxnLst/>
            <a:rect l="l" t="t" r="r" b="b"/>
            <a:pathLst>
              <a:path w="607695">
                <a:moveTo>
                  <a:pt x="0" y="0"/>
                </a:moveTo>
                <a:lnTo>
                  <a:pt x="60765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1101" y="3177394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963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31425" y="3177394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4">
                <a:moveTo>
                  <a:pt x="0" y="0"/>
                </a:moveTo>
                <a:lnTo>
                  <a:pt x="113182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41710" y="2771099"/>
            <a:ext cx="607695" cy="0"/>
          </a:xfrm>
          <a:custGeom>
            <a:avLst/>
            <a:gdLst/>
            <a:ahLst/>
            <a:cxnLst/>
            <a:rect l="l" t="t" r="r" b="b"/>
            <a:pathLst>
              <a:path w="607695">
                <a:moveTo>
                  <a:pt x="0" y="0"/>
                </a:moveTo>
                <a:lnTo>
                  <a:pt x="60765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61101" y="2771099"/>
            <a:ext cx="10160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9630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31425" y="2771099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4">
                <a:moveTo>
                  <a:pt x="0" y="0"/>
                </a:moveTo>
                <a:lnTo>
                  <a:pt x="1131821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31425" y="2364804"/>
            <a:ext cx="3318510" cy="0"/>
          </a:xfrm>
          <a:custGeom>
            <a:avLst/>
            <a:gdLst/>
            <a:ahLst/>
            <a:cxnLst/>
            <a:rect l="l" t="t" r="r" b="b"/>
            <a:pathLst>
              <a:path w="3318509">
                <a:moveTo>
                  <a:pt x="0" y="0"/>
                </a:moveTo>
                <a:lnTo>
                  <a:pt x="3317936" y="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72208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21629" y="1053959"/>
            <a:ext cx="4729480" cy="901065"/>
          </a:xfrm>
          <a:custGeom>
            <a:avLst/>
            <a:gdLst/>
            <a:ahLst/>
            <a:cxnLst/>
            <a:rect l="l" t="t" r="r" b="b"/>
            <a:pathLst>
              <a:path w="4729480" h="901064">
                <a:moveTo>
                  <a:pt x="2363496" y="0"/>
                </a:moveTo>
                <a:lnTo>
                  <a:pt x="2253077" y="1291"/>
                </a:lnTo>
                <a:lnTo>
                  <a:pt x="2142882" y="5105"/>
                </a:lnTo>
                <a:lnTo>
                  <a:pt x="2033125" y="11358"/>
                </a:lnTo>
                <a:lnTo>
                  <a:pt x="1924018" y="19970"/>
                </a:lnTo>
                <a:lnTo>
                  <a:pt x="1815774" y="30861"/>
                </a:lnTo>
                <a:lnTo>
                  <a:pt x="1708611" y="43947"/>
                </a:lnTo>
                <a:lnTo>
                  <a:pt x="1602738" y="59147"/>
                </a:lnTo>
                <a:lnTo>
                  <a:pt x="1498372" y="76382"/>
                </a:lnTo>
                <a:lnTo>
                  <a:pt x="1395724" y="95572"/>
                </a:lnTo>
                <a:lnTo>
                  <a:pt x="1295010" y="116634"/>
                </a:lnTo>
                <a:lnTo>
                  <a:pt x="1196440" y="139489"/>
                </a:lnTo>
                <a:lnTo>
                  <a:pt x="1100230" y="164057"/>
                </a:lnTo>
                <a:lnTo>
                  <a:pt x="1006591" y="190258"/>
                </a:lnTo>
                <a:lnTo>
                  <a:pt x="915737" y="218012"/>
                </a:lnTo>
                <a:lnTo>
                  <a:pt x="827879" y="247241"/>
                </a:lnTo>
                <a:lnTo>
                  <a:pt x="743230" y="277867"/>
                </a:lnTo>
                <a:lnTo>
                  <a:pt x="662002" y="309810"/>
                </a:lnTo>
                <a:lnTo>
                  <a:pt x="584407" y="342995"/>
                </a:lnTo>
                <a:lnTo>
                  <a:pt x="510651" y="377348"/>
                </a:lnTo>
                <a:lnTo>
                  <a:pt x="440950" y="412793"/>
                </a:lnTo>
                <a:lnTo>
                  <a:pt x="375643" y="449179"/>
                </a:lnTo>
                <a:lnTo>
                  <a:pt x="314685" y="486583"/>
                </a:lnTo>
                <a:lnTo>
                  <a:pt x="258409" y="524874"/>
                </a:lnTo>
                <a:lnTo>
                  <a:pt x="207025" y="563989"/>
                </a:lnTo>
                <a:lnTo>
                  <a:pt x="160745" y="603874"/>
                </a:lnTo>
                <a:lnTo>
                  <a:pt x="119786" y="644486"/>
                </a:lnTo>
                <a:lnTo>
                  <a:pt x="84374" y="685787"/>
                </a:lnTo>
                <a:lnTo>
                  <a:pt x="54756" y="727741"/>
                </a:lnTo>
                <a:lnTo>
                  <a:pt x="31200" y="770314"/>
                </a:lnTo>
                <a:lnTo>
                  <a:pt x="14006" y="813447"/>
                </a:lnTo>
                <a:lnTo>
                  <a:pt x="3500" y="857031"/>
                </a:lnTo>
                <a:lnTo>
                  <a:pt x="0" y="899703"/>
                </a:lnTo>
                <a:lnTo>
                  <a:pt x="28550" y="900880"/>
                </a:lnTo>
                <a:lnTo>
                  <a:pt x="29406" y="880116"/>
                </a:lnTo>
                <a:lnTo>
                  <a:pt x="31861" y="860516"/>
                </a:lnTo>
                <a:lnTo>
                  <a:pt x="41502" y="821226"/>
                </a:lnTo>
                <a:lnTo>
                  <a:pt x="57362" y="781809"/>
                </a:lnTo>
                <a:lnTo>
                  <a:pt x="79333" y="742320"/>
                </a:lnTo>
                <a:lnTo>
                  <a:pt x="107288" y="702861"/>
                </a:lnTo>
                <a:lnTo>
                  <a:pt x="141065" y="663558"/>
                </a:lnTo>
                <a:lnTo>
                  <a:pt x="180479" y="624541"/>
                </a:lnTo>
                <a:lnTo>
                  <a:pt x="225325" y="585934"/>
                </a:lnTo>
                <a:lnTo>
                  <a:pt x="275394" y="547853"/>
                </a:lnTo>
                <a:lnTo>
                  <a:pt x="330464" y="510407"/>
                </a:lnTo>
                <a:lnTo>
                  <a:pt x="390317" y="473699"/>
                </a:lnTo>
                <a:lnTo>
                  <a:pt x="454855" y="437757"/>
                </a:lnTo>
                <a:lnTo>
                  <a:pt x="523601" y="402821"/>
                </a:lnTo>
                <a:lnTo>
                  <a:pt x="596468" y="368900"/>
                </a:lnTo>
                <a:lnTo>
                  <a:pt x="673237" y="336083"/>
                </a:lnTo>
                <a:lnTo>
                  <a:pt x="753686" y="304459"/>
                </a:lnTo>
                <a:lnTo>
                  <a:pt x="837599" y="274112"/>
                </a:lnTo>
                <a:lnTo>
                  <a:pt x="924755" y="245126"/>
                </a:lnTo>
                <a:lnTo>
                  <a:pt x="1014938" y="217586"/>
                </a:lnTo>
                <a:lnTo>
                  <a:pt x="1107928" y="191575"/>
                </a:lnTo>
                <a:lnTo>
                  <a:pt x="1203509" y="167176"/>
                </a:lnTo>
                <a:lnTo>
                  <a:pt x="1301462" y="144471"/>
                </a:lnTo>
                <a:lnTo>
                  <a:pt x="1401573" y="123543"/>
                </a:lnTo>
                <a:lnTo>
                  <a:pt x="1503622" y="104471"/>
                </a:lnTo>
                <a:lnTo>
                  <a:pt x="1607394" y="87341"/>
                </a:lnTo>
                <a:lnTo>
                  <a:pt x="1712671" y="72231"/>
                </a:lnTo>
                <a:lnTo>
                  <a:pt x="1819238" y="59225"/>
                </a:lnTo>
                <a:lnTo>
                  <a:pt x="1926877" y="48402"/>
                </a:lnTo>
                <a:lnTo>
                  <a:pt x="2035373" y="39844"/>
                </a:lnTo>
                <a:lnTo>
                  <a:pt x="2144506" y="33634"/>
                </a:lnTo>
                <a:lnTo>
                  <a:pt x="2254065" y="29850"/>
                </a:lnTo>
                <a:lnTo>
                  <a:pt x="2363830" y="28572"/>
                </a:lnTo>
                <a:lnTo>
                  <a:pt x="2979290" y="28572"/>
                </a:lnTo>
                <a:lnTo>
                  <a:pt x="2910865" y="22478"/>
                </a:lnTo>
                <a:lnTo>
                  <a:pt x="2802700" y="14542"/>
                </a:lnTo>
                <a:lnTo>
                  <a:pt x="2693671" y="8267"/>
                </a:lnTo>
                <a:lnTo>
                  <a:pt x="2583991" y="3712"/>
                </a:lnTo>
                <a:lnTo>
                  <a:pt x="2473876" y="937"/>
                </a:lnTo>
                <a:lnTo>
                  <a:pt x="2363496" y="0"/>
                </a:lnTo>
                <a:close/>
              </a:path>
              <a:path w="4729480" h="901064">
                <a:moveTo>
                  <a:pt x="4673070" y="583288"/>
                </a:moveTo>
                <a:lnTo>
                  <a:pt x="4647195" y="591118"/>
                </a:lnTo>
                <a:lnTo>
                  <a:pt x="4713051" y="660754"/>
                </a:lnTo>
                <a:lnTo>
                  <a:pt x="4723827" y="597891"/>
                </a:lnTo>
                <a:lnTo>
                  <a:pt x="4679177" y="597891"/>
                </a:lnTo>
                <a:lnTo>
                  <a:pt x="4673070" y="583288"/>
                </a:lnTo>
                <a:close/>
              </a:path>
              <a:path w="4729480" h="901064">
                <a:moveTo>
                  <a:pt x="4700563" y="574967"/>
                </a:moveTo>
                <a:lnTo>
                  <a:pt x="4673070" y="583288"/>
                </a:lnTo>
                <a:lnTo>
                  <a:pt x="4679177" y="597891"/>
                </a:lnTo>
                <a:lnTo>
                  <a:pt x="4705539" y="586865"/>
                </a:lnTo>
                <a:lnTo>
                  <a:pt x="4700563" y="574967"/>
                </a:lnTo>
                <a:close/>
              </a:path>
              <a:path w="4729480" h="901064">
                <a:moveTo>
                  <a:pt x="4729245" y="566287"/>
                </a:moveTo>
                <a:lnTo>
                  <a:pt x="4700563" y="574967"/>
                </a:lnTo>
                <a:lnTo>
                  <a:pt x="4705539" y="586865"/>
                </a:lnTo>
                <a:lnTo>
                  <a:pt x="4679177" y="597891"/>
                </a:lnTo>
                <a:lnTo>
                  <a:pt x="4723827" y="597891"/>
                </a:lnTo>
                <a:lnTo>
                  <a:pt x="4729245" y="566287"/>
                </a:lnTo>
                <a:close/>
              </a:path>
              <a:path w="4729480" h="901064">
                <a:moveTo>
                  <a:pt x="4670468" y="577067"/>
                </a:moveTo>
                <a:lnTo>
                  <a:pt x="4673070" y="583288"/>
                </a:lnTo>
                <a:lnTo>
                  <a:pt x="4689332" y="578366"/>
                </a:lnTo>
                <a:lnTo>
                  <a:pt x="4671385" y="578366"/>
                </a:lnTo>
                <a:lnTo>
                  <a:pt x="4670468" y="577067"/>
                </a:lnTo>
                <a:close/>
              </a:path>
              <a:path w="4729480" h="901064">
                <a:moveTo>
                  <a:pt x="4669864" y="575623"/>
                </a:moveTo>
                <a:lnTo>
                  <a:pt x="4670468" y="577067"/>
                </a:lnTo>
                <a:lnTo>
                  <a:pt x="4671385" y="578366"/>
                </a:lnTo>
                <a:lnTo>
                  <a:pt x="4669864" y="575623"/>
                </a:lnTo>
                <a:close/>
              </a:path>
              <a:path w="4729480" h="901064">
                <a:moveTo>
                  <a:pt x="4698396" y="575623"/>
                </a:moveTo>
                <a:lnTo>
                  <a:pt x="4669864" y="575623"/>
                </a:lnTo>
                <a:lnTo>
                  <a:pt x="4671385" y="578366"/>
                </a:lnTo>
                <a:lnTo>
                  <a:pt x="4689332" y="578366"/>
                </a:lnTo>
                <a:lnTo>
                  <a:pt x="4698396" y="575623"/>
                </a:lnTo>
                <a:close/>
              </a:path>
              <a:path w="4729480" h="901064">
                <a:moveTo>
                  <a:pt x="2979290" y="28572"/>
                </a:moveTo>
                <a:lnTo>
                  <a:pt x="2363830" y="28572"/>
                </a:lnTo>
                <a:lnTo>
                  <a:pt x="2473633" y="29510"/>
                </a:lnTo>
                <a:lnTo>
                  <a:pt x="2583271" y="32278"/>
                </a:lnTo>
                <a:lnTo>
                  <a:pt x="2692485" y="36818"/>
                </a:lnTo>
                <a:lnTo>
                  <a:pt x="2801058" y="43070"/>
                </a:lnTo>
                <a:lnTo>
                  <a:pt x="2908774" y="50976"/>
                </a:lnTo>
                <a:lnTo>
                  <a:pt x="3015418" y="60478"/>
                </a:lnTo>
                <a:lnTo>
                  <a:pt x="3120772" y="71514"/>
                </a:lnTo>
                <a:lnTo>
                  <a:pt x="3224620" y="84027"/>
                </a:lnTo>
                <a:lnTo>
                  <a:pt x="3326747" y="97957"/>
                </a:lnTo>
                <a:lnTo>
                  <a:pt x="3426934" y="113244"/>
                </a:lnTo>
                <a:lnTo>
                  <a:pt x="3524968" y="129828"/>
                </a:lnTo>
                <a:lnTo>
                  <a:pt x="3620630" y="147651"/>
                </a:lnTo>
                <a:lnTo>
                  <a:pt x="3713704" y="166653"/>
                </a:lnTo>
                <a:lnTo>
                  <a:pt x="3803972" y="186771"/>
                </a:lnTo>
                <a:lnTo>
                  <a:pt x="3891217" y="207948"/>
                </a:lnTo>
                <a:lnTo>
                  <a:pt x="3975221" y="230122"/>
                </a:lnTo>
                <a:lnTo>
                  <a:pt x="4055766" y="253232"/>
                </a:lnTo>
                <a:lnTo>
                  <a:pt x="4132634" y="277218"/>
                </a:lnTo>
                <a:lnTo>
                  <a:pt x="4205603" y="302013"/>
                </a:lnTo>
                <a:lnTo>
                  <a:pt x="4274454" y="327558"/>
                </a:lnTo>
                <a:lnTo>
                  <a:pt x="4338966" y="353785"/>
                </a:lnTo>
                <a:lnTo>
                  <a:pt x="4398791" y="380573"/>
                </a:lnTo>
                <a:lnTo>
                  <a:pt x="4453934" y="407945"/>
                </a:lnTo>
                <a:lnTo>
                  <a:pt x="4504057" y="435782"/>
                </a:lnTo>
                <a:lnTo>
                  <a:pt x="4548930" y="463997"/>
                </a:lnTo>
                <a:lnTo>
                  <a:pt x="4588322" y="492492"/>
                </a:lnTo>
                <a:lnTo>
                  <a:pt x="4622002" y="521149"/>
                </a:lnTo>
                <a:lnTo>
                  <a:pt x="4649753" y="549831"/>
                </a:lnTo>
                <a:lnTo>
                  <a:pt x="4670468" y="577067"/>
                </a:lnTo>
                <a:lnTo>
                  <a:pt x="4669864" y="575623"/>
                </a:lnTo>
                <a:lnTo>
                  <a:pt x="4698396" y="575623"/>
                </a:lnTo>
                <a:lnTo>
                  <a:pt x="4700563" y="574967"/>
                </a:lnTo>
                <a:lnTo>
                  <a:pt x="4670809" y="530514"/>
                </a:lnTo>
                <a:lnTo>
                  <a:pt x="4640987" y="499793"/>
                </a:lnTo>
                <a:lnTo>
                  <a:pt x="4605479" y="469640"/>
                </a:lnTo>
                <a:lnTo>
                  <a:pt x="4564499" y="440035"/>
                </a:lnTo>
                <a:lnTo>
                  <a:pt x="4518243" y="410978"/>
                </a:lnTo>
                <a:lnTo>
                  <a:pt x="4466915" y="382489"/>
                </a:lnTo>
                <a:lnTo>
                  <a:pt x="4410711" y="354603"/>
                </a:lnTo>
                <a:lnTo>
                  <a:pt x="4349725" y="327313"/>
                </a:lnTo>
                <a:lnTo>
                  <a:pt x="4284393" y="300766"/>
                </a:lnTo>
                <a:lnTo>
                  <a:pt x="4214795" y="274957"/>
                </a:lnTo>
                <a:lnTo>
                  <a:pt x="4141143" y="249939"/>
                </a:lnTo>
                <a:lnTo>
                  <a:pt x="4063646" y="225766"/>
                </a:lnTo>
                <a:lnTo>
                  <a:pt x="3982512" y="202493"/>
                </a:lnTo>
                <a:lnTo>
                  <a:pt x="3897956" y="180179"/>
                </a:lnTo>
                <a:lnTo>
                  <a:pt x="3810187" y="158880"/>
                </a:lnTo>
                <a:lnTo>
                  <a:pt x="3719419" y="138654"/>
                </a:lnTo>
                <a:lnTo>
                  <a:pt x="3625863" y="119560"/>
                </a:lnTo>
                <a:lnTo>
                  <a:pt x="3529735" y="101654"/>
                </a:lnTo>
                <a:lnTo>
                  <a:pt x="3431245" y="84996"/>
                </a:lnTo>
                <a:lnTo>
                  <a:pt x="3330608" y="69644"/>
                </a:lnTo>
                <a:lnTo>
                  <a:pt x="3228037" y="55657"/>
                </a:lnTo>
                <a:lnTo>
                  <a:pt x="3123747" y="43094"/>
                </a:lnTo>
                <a:lnTo>
                  <a:pt x="3017953" y="32015"/>
                </a:lnTo>
                <a:lnTo>
                  <a:pt x="2979290" y="2857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000980" y="1297177"/>
            <a:ext cx="182245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2100" dirty="0">
                <a:latin typeface="Calibri"/>
                <a:cs typeface="Calibri"/>
              </a:rPr>
              <a:t>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j</a:t>
            </a:r>
            <a:r>
              <a:rPr sz="2100" dirty="0">
                <a:latin typeface="Calibri"/>
                <a:cs typeface="Calibri"/>
              </a:rPr>
              <a:t>ec</a:t>
            </a:r>
            <a:r>
              <a:rPr sz="2100" spc="-1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 p</a:t>
            </a:r>
            <a:r>
              <a:rPr sz="2100" spc="-40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spc="20" dirty="0">
                <a:latin typeface="Calibri"/>
                <a:cs typeface="Calibri"/>
              </a:rPr>
              <a:t>p</a:t>
            </a:r>
            <a:r>
              <a:rPr sz="2100" spc="15" dirty="0">
                <a:latin typeface="Calibri"/>
                <a:cs typeface="Calibri"/>
              </a:rPr>
              <a:t>osa</a:t>
            </a:r>
            <a:r>
              <a:rPr sz="2100" dirty="0">
                <a:latin typeface="Calibri"/>
                <a:cs typeface="Calibri"/>
              </a:rPr>
              <a:t>l </a:t>
            </a:r>
            <a:r>
              <a:rPr sz="2100" spc="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20" dirty="0">
                <a:latin typeface="Calibri"/>
                <a:cs typeface="Calibri"/>
              </a:rPr>
              <a:t>u</a:t>
            </a:r>
            <a:r>
              <a:rPr sz="2100" spc="-35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39870" y="2477613"/>
            <a:ext cx="1610995" cy="2027555"/>
          </a:xfrm>
          <a:custGeom>
            <a:avLst/>
            <a:gdLst/>
            <a:ahLst/>
            <a:cxnLst/>
            <a:rect l="l" t="t" r="r" b="b"/>
            <a:pathLst>
              <a:path w="1610995" h="2027554">
                <a:moveTo>
                  <a:pt x="0" y="0"/>
                </a:moveTo>
                <a:lnTo>
                  <a:pt x="1610381" y="0"/>
                </a:lnTo>
                <a:lnTo>
                  <a:pt x="1610381" y="2027072"/>
                </a:lnTo>
                <a:lnTo>
                  <a:pt x="0" y="202707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441033" y="1081532"/>
            <a:ext cx="1928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7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26271" y="145795"/>
            <a:ext cx="423926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id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qual-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!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528520" y="3505739"/>
            <a:ext cx="226060" cy="1021080"/>
          </a:xfrm>
          <a:custGeom>
            <a:avLst/>
            <a:gdLst/>
            <a:ahLst/>
            <a:cxnLst/>
            <a:rect l="l" t="t" r="r" b="b"/>
            <a:pathLst>
              <a:path w="226059" h="1021079">
                <a:moveTo>
                  <a:pt x="225643" y="0"/>
                </a:moveTo>
                <a:lnTo>
                  <a:pt x="0" y="225643"/>
                </a:lnTo>
                <a:lnTo>
                  <a:pt x="0" y="1020933"/>
                </a:lnTo>
                <a:lnTo>
                  <a:pt x="225643" y="795290"/>
                </a:lnTo>
                <a:lnTo>
                  <a:pt x="22564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741628" y="3505739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1012535" y="0"/>
                </a:moveTo>
                <a:lnTo>
                  <a:pt x="225643" y="0"/>
                </a:lnTo>
                <a:lnTo>
                  <a:pt x="0" y="225643"/>
                </a:lnTo>
                <a:lnTo>
                  <a:pt x="786891" y="225643"/>
                </a:lnTo>
                <a:lnTo>
                  <a:pt x="1012535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741628" y="3505739"/>
            <a:ext cx="1012825" cy="1021080"/>
          </a:xfrm>
          <a:custGeom>
            <a:avLst/>
            <a:gdLst/>
            <a:ahLst/>
            <a:cxnLst/>
            <a:rect l="l" t="t" r="r" b="b"/>
            <a:pathLst>
              <a:path w="1012825" h="1021079">
                <a:moveTo>
                  <a:pt x="0" y="225643"/>
                </a:moveTo>
                <a:lnTo>
                  <a:pt x="225643" y="0"/>
                </a:lnTo>
                <a:lnTo>
                  <a:pt x="1012536" y="0"/>
                </a:lnTo>
                <a:lnTo>
                  <a:pt x="1012536" y="795290"/>
                </a:lnTo>
                <a:lnTo>
                  <a:pt x="786892" y="1020934"/>
                </a:lnTo>
                <a:lnTo>
                  <a:pt x="0" y="1020934"/>
                </a:lnTo>
                <a:lnTo>
                  <a:pt x="0" y="22564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741628" y="3505739"/>
            <a:ext cx="1012825" cy="226060"/>
          </a:xfrm>
          <a:custGeom>
            <a:avLst/>
            <a:gdLst/>
            <a:ahLst/>
            <a:cxnLst/>
            <a:rect l="l" t="t" r="r" b="b"/>
            <a:pathLst>
              <a:path w="1012825" h="226060">
                <a:moveTo>
                  <a:pt x="0" y="225643"/>
                </a:moveTo>
                <a:lnTo>
                  <a:pt x="786892" y="225643"/>
                </a:lnTo>
                <a:lnTo>
                  <a:pt x="1012536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12007" y="4060022"/>
            <a:ext cx="1142365" cy="85725"/>
          </a:xfrm>
          <a:custGeom>
            <a:avLst/>
            <a:gdLst/>
            <a:ahLst/>
            <a:cxnLst/>
            <a:rect l="l" t="t" r="r" b="b"/>
            <a:pathLst>
              <a:path w="1142365" h="85725">
                <a:moveTo>
                  <a:pt x="1056378" y="57149"/>
                </a:moveTo>
                <a:lnTo>
                  <a:pt x="1056378" y="85725"/>
                </a:lnTo>
                <a:lnTo>
                  <a:pt x="1113528" y="57150"/>
                </a:lnTo>
                <a:lnTo>
                  <a:pt x="1056378" y="57149"/>
                </a:lnTo>
                <a:close/>
              </a:path>
              <a:path w="1142365" h="85725">
                <a:moveTo>
                  <a:pt x="1056378" y="28574"/>
                </a:moveTo>
                <a:lnTo>
                  <a:pt x="1056378" y="57149"/>
                </a:lnTo>
                <a:lnTo>
                  <a:pt x="1070665" y="57150"/>
                </a:lnTo>
                <a:lnTo>
                  <a:pt x="1070665" y="28575"/>
                </a:lnTo>
                <a:lnTo>
                  <a:pt x="1056378" y="28574"/>
                </a:lnTo>
                <a:close/>
              </a:path>
              <a:path w="1142365" h="85725">
                <a:moveTo>
                  <a:pt x="1056378" y="0"/>
                </a:moveTo>
                <a:lnTo>
                  <a:pt x="1056378" y="28574"/>
                </a:lnTo>
                <a:lnTo>
                  <a:pt x="1070665" y="28575"/>
                </a:lnTo>
                <a:lnTo>
                  <a:pt x="1070665" y="57150"/>
                </a:lnTo>
                <a:lnTo>
                  <a:pt x="1113530" y="57148"/>
                </a:lnTo>
                <a:lnTo>
                  <a:pt x="1142103" y="42862"/>
                </a:lnTo>
                <a:lnTo>
                  <a:pt x="1056378" y="0"/>
                </a:lnTo>
                <a:close/>
              </a:path>
              <a:path w="1142365" h="85725">
                <a:moveTo>
                  <a:pt x="0" y="28573"/>
                </a:moveTo>
                <a:lnTo>
                  <a:pt x="0" y="57148"/>
                </a:lnTo>
                <a:lnTo>
                  <a:pt x="1056378" y="57149"/>
                </a:lnTo>
                <a:lnTo>
                  <a:pt x="105637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824972" y="1084580"/>
            <a:ext cx="2929255" cy="229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ng </a:t>
            </a:r>
            <a:r>
              <a:rPr sz="2400" b="1" spc="-15" dirty="0">
                <a:latin typeface="Calibri"/>
                <a:cs typeface="Calibri"/>
              </a:rPr>
              <a:t>bili</a:t>
            </a:r>
            <a:r>
              <a:rPr sz="2400" b="1" spc="-5" dirty="0">
                <a:latin typeface="Calibri"/>
                <a:cs typeface="Calibri"/>
              </a:rPr>
              <a:t>n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40" dirty="0">
                <a:latin typeface="Calibri"/>
                <a:cs typeface="Calibri"/>
              </a:rPr>
              <a:t>nt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rpol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  <a:p>
            <a:pPr marL="71755" marR="48260">
              <a:lnSpc>
                <a:spcPct val="100800"/>
              </a:lnSpc>
              <a:spcBef>
                <a:spcPts val="1005"/>
              </a:spcBef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7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- p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ub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763247" y="2501807"/>
            <a:ext cx="798195" cy="979169"/>
          </a:xfrm>
          <a:custGeom>
            <a:avLst/>
            <a:gdLst/>
            <a:ahLst/>
            <a:cxnLst/>
            <a:rect l="l" t="t" r="r" b="b"/>
            <a:pathLst>
              <a:path w="798195" h="979170">
                <a:moveTo>
                  <a:pt x="0" y="0"/>
                </a:moveTo>
                <a:lnTo>
                  <a:pt x="797853" y="0"/>
                </a:lnTo>
                <a:lnTo>
                  <a:pt x="797853" y="978902"/>
                </a:lnTo>
                <a:lnTo>
                  <a:pt x="0" y="978902"/>
                </a:lnTo>
                <a:lnTo>
                  <a:pt x="0" y="0"/>
                </a:ln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570730" y="2508378"/>
            <a:ext cx="771525" cy="977265"/>
          </a:xfrm>
          <a:custGeom>
            <a:avLst/>
            <a:gdLst/>
            <a:ahLst/>
            <a:cxnLst/>
            <a:rect l="l" t="t" r="r" b="b"/>
            <a:pathLst>
              <a:path w="771525" h="977264">
                <a:moveTo>
                  <a:pt x="0" y="0"/>
                </a:moveTo>
                <a:lnTo>
                  <a:pt x="770978" y="0"/>
                </a:lnTo>
                <a:lnTo>
                  <a:pt x="770978" y="976661"/>
                </a:lnTo>
                <a:lnTo>
                  <a:pt x="0" y="976661"/>
                </a:lnTo>
                <a:lnTo>
                  <a:pt x="0" y="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570671" y="4659121"/>
            <a:ext cx="3355340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0" marR="570230" indent="-635" algn="ctr">
              <a:lnSpc>
                <a:spcPct val="100000"/>
              </a:lnSpc>
            </a:pP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5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tu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 </a:t>
            </a:r>
            <a:r>
              <a:rPr sz="2500" spc="-10" dirty="0">
                <a:latin typeface="Calibri"/>
                <a:cs typeface="Calibri"/>
              </a:rPr>
              <a:t>(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;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e</a:t>
            </a:r>
            <a:r>
              <a:rPr sz="2500" spc="20" dirty="0">
                <a:latin typeface="Calibri"/>
                <a:cs typeface="Calibri"/>
              </a:rPr>
              <a:t>.</a:t>
            </a:r>
            <a:r>
              <a:rPr sz="2500" spc="-15" dirty="0">
                <a:latin typeface="Calibri"/>
                <a:cs typeface="Calibri"/>
              </a:rPr>
              <a:t>g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51</a:t>
            </a:r>
            <a:r>
              <a:rPr sz="2500" spc="-15" dirty="0">
                <a:latin typeface="Calibri"/>
                <a:cs typeface="Calibri"/>
              </a:rPr>
              <a:t>2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7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7)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555740" y="3508144"/>
            <a:ext cx="771525" cy="977265"/>
          </a:xfrm>
          <a:custGeom>
            <a:avLst/>
            <a:gdLst/>
            <a:ahLst/>
            <a:cxnLst/>
            <a:rect l="l" t="t" r="r" b="b"/>
            <a:pathLst>
              <a:path w="771525" h="977264">
                <a:moveTo>
                  <a:pt x="0" y="0"/>
                </a:moveTo>
                <a:lnTo>
                  <a:pt x="770978" y="0"/>
                </a:lnTo>
                <a:lnTo>
                  <a:pt x="770978" y="976661"/>
                </a:lnTo>
                <a:lnTo>
                  <a:pt x="0" y="97666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71316" y="3514905"/>
            <a:ext cx="771525" cy="977265"/>
          </a:xfrm>
          <a:custGeom>
            <a:avLst/>
            <a:gdLst/>
            <a:ahLst/>
            <a:cxnLst/>
            <a:rect l="l" t="t" r="r" b="b"/>
            <a:pathLst>
              <a:path w="771525" h="977264">
                <a:moveTo>
                  <a:pt x="0" y="0"/>
                </a:moveTo>
                <a:lnTo>
                  <a:pt x="770978" y="0"/>
                </a:lnTo>
                <a:lnTo>
                  <a:pt x="770978" y="976661"/>
                </a:lnTo>
                <a:lnTo>
                  <a:pt x="0" y="976661"/>
                </a:lnTo>
                <a:lnTo>
                  <a:pt x="0" y="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45060" y="2467417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1" y="2047467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72263" y="3491150"/>
            <a:ext cx="1545590" cy="0"/>
          </a:xfrm>
          <a:custGeom>
            <a:avLst/>
            <a:gdLst/>
            <a:ahLst/>
            <a:cxnLst/>
            <a:rect l="l" t="t" r="r" b="b"/>
            <a:pathLst>
              <a:path w="1545590">
                <a:moveTo>
                  <a:pt x="0" y="0"/>
                </a:moveTo>
                <a:lnTo>
                  <a:pt x="1545597" y="1"/>
                </a:lnTo>
              </a:path>
            </a:pathLst>
          </a:custGeom>
          <a:ln w="285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28588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2112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6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3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8815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8815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41177" y="309495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33711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3"/>
                </a:lnTo>
                <a:lnTo>
                  <a:pt x="17263" y="126697"/>
                </a:lnTo>
                <a:lnTo>
                  <a:pt x="50507" y="150864"/>
                </a:lnTo>
                <a:lnTo>
                  <a:pt x="78811" y="156040"/>
                </a:lnTo>
                <a:lnTo>
                  <a:pt x="92833" y="154704"/>
                </a:lnTo>
                <a:lnTo>
                  <a:pt x="129033" y="137004"/>
                </a:lnTo>
                <a:lnTo>
                  <a:pt x="151813" y="102459"/>
                </a:lnTo>
                <a:lnTo>
                  <a:pt x="156590" y="72484"/>
                </a:lnTo>
                <a:lnTo>
                  <a:pt x="154541" y="59210"/>
                </a:lnTo>
                <a:lnTo>
                  <a:pt x="135474" y="25210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00743" y="2693425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00743" y="30926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3" y="0"/>
                </a:moveTo>
                <a:lnTo>
                  <a:pt x="29492" y="16394"/>
                </a:lnTo>
                <a:lnTo>
                  <a:pt x="5204" y="49520"/>
                </a:lnTo>
                <a:lnTo>
                  <a:pt x="0" y="77663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5"/>
                </a:lnTo>
                <a:lnTo>
                  <a:pt x="78811" y="156041"/>
                </a:lnTo>
                <a:lnTo>
                  <a:pt x="92832" y="154705"/>
                </a:lnTo>
                <a:lnTo>
                  <a:pt x="129033" y="137004"/>
                </a:lnTo>
                <a:lnTo>
                  <a:pt x="151812" y="102459"/>
                </a:lnTo>
                <a:lnTo>
                  <a:pt x="156589" y="72484"/>
                </a:lnTo>
                <a:lnTo>
                  <a:pt x="154539" y="59211"/>
                </a:lnTo>
                <a:lnTo>
                  <a:pt x="135473" y="25211"/>
                </a:lnTo>
                <a:lnTo>
                  <a:pt x="99514" y="4160"/>
                </a:lnTo>
                <a:lnTo>
                  <a:pt x="677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28588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2112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7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8815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8815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41177" y="4110689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33711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4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5"/>
                </a:lnTo>
                <a:lnTo>
                  <a:pt x="17264" y="126699"/>
                </a:lnTo>
                <a:lnTo>
                  <a:pt x="50508" y="150866"/>
                </a:lnTo>
                <a:lnTo>
                  <a:pt x="78812" y="156041"/>
                </a:lnTo>
                <a:lnTo>
                  <a:pt x="92833" y="154705"/>
                </a:lnTo>
                <a:lnTo>
                  <a:pt x="129034" y="137004"/>
                </a:lnTo>
                <a:lnTo>
                  <a:pt x="151813" y="102460"/>
                </a:lnTo>
                <a:lnTo>
                  <a:pt x="156590" y="72484"/>
                </a:lnTo>
                <a:lnTo>
                  <a:pt x="154541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00743" y="3709161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4"/>
                </a:lnTo>
                <a:lnTo>
                  <a:pt x="17263" y="126698"/>
                </a:lnTo>
                <a:lnTo>
                  <a:pt x="50506" y="150866"/>
                </a:lnTo>
                <a:lnTo>
                  <a:pt x="78810" y="156041"/>
                </a:lnTo>
                <a:lnTo>
                  <a:pt x="92832" y="154705"/>
                </a:lnTo>
                <a:lnTo>
                  <a:pt x="129033" y="137005"/>
                </a:lnTo>
                <a:lnTo>
                  <a:pt x="151812" y="102459"/>
                </a:lnTo>
                <a:lnTo>
                  <a:pt x="156589" y="72485"/>
                </a:lnTo>
                <a:lnTo>
                  <a:pt x="154540" y="59212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00743" y="4108374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67734" y="0"/>
                </a:moveTo>
                <a:lnTo>
                  <a:pt x="29492" y="16393"/>
                </a:lnTo>
                <a:lnTo>
                  <a:pt x="5204" y="49519"/>
                </a:lnTo>
                <a:lnTo>
                  <a:pt x="0" y="77662"/>
                </a:lnTo>
                <a:lnTo>
                  <a:pt x="760" y="88622"/>
                </a:lnTo>
                <a:lnTo>
                  <a:pt x="17262" y="126697"/>
                </a:lnTo>
                <a:lnTo>
                  <a:pt x="50505" y="150864"/>
                </a:lnTo>
                <a:lnTo>
                  <a:pt x="78809" y="156040"/>
                </a:lnTo>
                <a:lnTo>
                  <a:pt x="92831" y="154704"/>
                </a:lnTo>
                <a:lnTo>
                  <a:pt x="129032" y="137004"/>
                </a:lnTo>
                <a:lnTo>
                  <a:pt x="151813" y="102458"/>
                </a:lnTo>
                <a:lnTo>
                  <a:pt x="156589" y="72484"/>
                </a:lnTo>
                <a:lnTo>
                  <a:pt x="154540" y="59211"/>
                </a:lnTo>
                <a:lnTo>
                  <a:pt x="135474" y="25211"/>
                </a:lnTo>
                <a:lnTo>
                  <a:pt x="99515" y="4160"/>
                </a:lnTo>
                <a:lnTo>
                  <a:pt x="6773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69593" y="5927852"/>
            <a:ext cx="10668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pu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40" dirty="0">
                <a:solidFill>
                  <a:srgbClr val="70AD47"/>
                </a:solidFill>
                <a:latin typeface="Calibri"/>
                <a:cs typeface="Calibri"/>
              </a:rPr>
              <a:t>f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3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u</a:t>
            </a:r>
            <a:r>
              <a:rPr sz="2400" b="1" spc="-3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400" b="1" spc="-2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w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align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inpu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b</a:t>
            </a:r>
            <a:r>
              <a:rPr sz="2400" b="1" spc="-7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x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!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An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w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an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b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kp</a:t>
            </a:r>
            <a:r>
              <a:rPr sz="2400" b="1" spc="-3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p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b</a:t>
            </a:r>
            <a:r>
              <a:rPr sz="2400" b="1" spc="-70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x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coo</a:t>
            </a:r>
            <a:r>
              <a:rPr sz="2400" b="1" spc="-35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70AD47"/>
                </a:solidFill>
                <a:latin typeface="Calibri"/>
                <a:cs typeface="Calibri"/>
              </a:rPr>
              <a:t>din</a:t>
            </a:r>
            <a:r>
              <a:rPr sz="2400" b="1" spc="-35" dirty="0">
                <a:solidFill>
                  <a:srgbClr val="70AD47"/>
                </a:solidFill>
                <a:latin typeface="Calibri"/>
                <a:cs typeface="Calibri"/>
              </a:rPr>
              <a:t>at</a:t>
            </a:r>
            <a:r>
              <a:rPr sz="2400" b="1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400" b="1" spc="-10" dirty="0">
                <a:solidFill>
                  <a:srgbClr val="70AD47"/>
                </a:solidFill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4" name="object 8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29</a:t>
            </a:fld>
            <a:endParaRPr spc="-15" dirty="0"/>
          </a:p>
        </p:txBody>
      </p:sp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9736866" y="3731383"/>
          <a:ext cx="80137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57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633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546A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</a:t>
            </a:r>
            <a:r>
              <a:rPr sz="4000" spc="-20" dirty="0"/>
              <a:t>a</a:t>
            </a:r>
            <a:r>
              <a:rPr sz="4000" spc="-70" dirty="0"/>
              <a:t>s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dirty="0"/>
              <a:t>T</a:t>
            </a:r>
            <a:r>
              <a:rPr sz="4000" spc="-10" dirty="0"/>
              <a:t>i</a:t>
            </a:r>
            <a:r>
              <a:rPr sz="4000" spc="-5" dirty="0"/>
              <a:t>me</a:t>
            </a:r>
            <a:r>
              <a:rPr sz="4000" spc="-15" dirty="0"/>
              <a:t>:</a:t>
            </a:r>
            <a:r>
              <a:rPr sz="4000" spc="-5" dirty="0"/>
              <a:t> O</a:t>
            </a:r>
            <a:r>
              <a:rPr sz="4000" spc="-30" dirty="0"/>
              <a:t>b</a:t>
            </a:r>
            <a:r>
              <a:rPr sz="4000" spc="-5" dirty="0"/>
              <a:t>je</a:t>
            </a:r>
            <a:r>
              <a:rPr sz="4000" spc="-25" dirty="0"/>
              <a:t>c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spc="-30" dirty="0"/>
              <a:t>D</a:t>
            </a:r>
            <a:r>
              <a:rPr sz="4000" spc="-25" dirty="0"/>
              <a:t>e</a:t>
            </a:r>
            <a:r>
              <a:rPr sz="4000" spc="-60" dirty="0"/>
              <a:t>t</a:t>
            </a:r>
            <a:r>
              <a:rPr sz="4000" spc="-5" dirty="0"/>
              <a:t>e</a:t>
            </a:r>
            <a:r>
              <a:rPr sz="4000" spc="-20" dirty="0"/>
              <a:t>ct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20200" y="2322576"/>
            <a:ext cx="2813304" cy="2420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918720" y="819350"/>
                </a:moveTo>
                <a:lnTo>
                  <a:pt x="277902" y="819350"/>
                </a:lnTo>
                <a:lnTo>
                  <a:pt x="231588" y="1031886"/>
                </a:lnTo>
                <a:lnTo>
                  <a:pt x="270592" y="1269577"/>
                </a:lnTo>
                <a:lnTo>
                  <a:pt x="221842" y="1403807"/>
                </a:lnTo>
                <a:lnTo>
                  <a:pt x="453421" y="1401011"/>
                </a:lnTo>
                <a:lnTo>
                  <a:pt x="402234" y="1160526"/>
                </a:lnTo>
                <a:lnTo>
                  <a:pt x="477807" y="1087809"/>
                </a:lnTo>
                <a:lnTo>
                  <a:pt x="621630" y="1079425"/>
                </a:lnTo>
                <a:lnTo>
                  <a:pt x="873336" y="1079425"/>
                </a:lnTo>
                <a:lnTo>
                  <a:pt x="880031" y="1062643"/>
                </a:lnTo>
                <a:lnTo>
                  <a:pt x="838591" y="920028"/>
                </a:lnTo>
                <a:lnTo>
                  <a:pt x="918720" y="819350"/>
                </a:lnTo>
                <a:close/>
              </a:path>
              <a:path w="941070" h="1403985">
                <a:moveTo>
                  <a:pt x="873336" y="1079425"/>
                </a:moveTo>
                <a:lnTo>
                  <a:pt x="621630" y="1079425"/>
                </a:lnTo>
                <a:lnTo>
                  <a:pt x="660634" y="1163321"/>
                </a:lnTo>
                <a:lnTo>
                  <a:pt x="536313" y="1387036"/>
                </a:lnTo>
                <a:lnTo>
                  <a:pt x="748399" y="1392627"/>
                </a:lnTo>
                <a:lnTo>
                  <a:pt x="873336" y="1079425"/>
                </a:lnTo>
                <a:close/>
              </a:path>
              <a:path w="941070" h="1403985">
                <a:moveTo>
                  <a:pt x="82881" y="511750"/>
                </a:moveTo>
                <a:lnTo>
                  <a:pt x="9756" y="528520"/>
                </a:lnTo>
                <a:lnTo>
                  <a:pt x="0" y="763428"/>
                </a:lnTo>
                <a:lnTo>
                  <a:pt x="143833" y="838927"/>
                </a:lnTo>
                <a:lnTo>
                  <a:pt x="277902" y="819350"/>
                </a:lnTo>
                <a:lnTo>
                  <a:pt x="918720" y="819350"/>
                </a:lnTo>
                <a:lnTo>
                  <a:pt x="940974" y="791389"/>
                </a:lnTo>
                <a:lnTo>
                  <a:pt x="894660" y="701903"/>
                </a:lnTo>
                <a:lnTo>
                  <a:pt x="893035" y="676737"/>
                </a:lnTo>
                <a:lnTo>
                  <a:pt x="241344" y="676737"/>
                </a:lnTo>
                <a:lnTo>
                  <a:pt x="82881" y="511750"/>
                </a:lnTo>
                <a:close/>
              </a:path>
              <a:path w="941070" h="1403985">
                <a:moveTo>
                  <a:pt x="268156" y="30756"/>
                </a:moveTo>
                <a:lnTo>
                  <a:pt x="234025" y="125832"/>
                </a:lnTo>
                <a:lnTo>
                  <a:pt x="268156" y="184562"/>
                </a:lnTo>
                <a:lnTo>
                  <a:pt x="204777" y="408278"/>
                </a:lnTo>
                <a:lnTo>
                  <a:pt x="307160" y="520136"/>
                </a:lnTo>
                <a:lnTo>
                  <a:pt x="241344" y="676737"/>
                </a:lnTo>
                <a:lnTo>
                  <a:pt x="893035" y="676737"/>
                </a:lnTo>
                <a:lnTo>
                  <a:pt x="880031" y="475392"/>
                </a:lnTo>
                <a:lnTo>
                  <a:pt x="850783" y="447431"/>
                </a:lnTo>
                <a:lnTo>
                  <a:pt x="882468" y="346753"/>
                </a:lnTo>
                <a:lnTo>
                  <a:pt x="816651" y="279638"/>
                </a:lnTo>
                <a:lnTo>
                  <a:pt x="794713" y="198549"/>
                </a:lnTo>
                <a:lnTo>
                  <a:pt x="806905" y="86691"/>
                </a:lnTo>
                <a:lnTo>
                  <a:pt x="788616" y="72704"/>
                </a:lnTo>
                <a:lnTo>
                  <a:pt x="670391" y="72704"/>
                </a:lnTo>
                <a:lnTo>
                  <a:pt x="638133" y="50332"/>
                </a:lnTo>
                <a:lnTo>
                  <a:pt x="392478" y="50332"/>
                </a:lnTo>
                <a:lnTo>
                  <a:pt x="268156" y="30756"/>
                </a:lnTo>
                <a:close/>
              </a:path>
              <a:path w="941070" h="1403985">
                <a:moveTo>
                  <a:pt x="726451" y="25166"/>
                </a:moveTo>
                <a:lnTo>
                  <a:pt x="670391" y="72704"/>
                </a:lnTo>
                <a:lnTo>
                  <a:pt x="788616" y="72704"/>
                </a:lnTo>
                <a:lnTo>
                  <a:pt x="726451" y="25166"/>
                </a:lnTo>
                <a:close/>
              </a:path>
              <a:path w="941070" h="1403985">
                <a:moveTo>
                  <a:pt x="565561" y="0"/>
                </a:moveTo>
                <a:lnTo>
                  <a:pt x="431482" y="16770"/>
                </a:lnTo>
                <a:lnTo>
                  <a:pt x="392478" y="50332"/>
                </a:lnTo>
                <a:lnTo>
                  <a:pt x="638133" y="50332"/>
                </a:lnTo>
                <a:lnTo>
                  <a:pt x="565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268156" y="184562"/>
                </a:moveTo>
                <a:lnTo>
                  <a:pt x="204777" y="408278"/>
                </a:lnTo>
                <a:lnTo>
                  <a:pt x="307161" y="520136"/>
                </a:lnTo>
                <a:lnTo>
                  <a:pt x="241345" y="676736"/>
                </a:lnTo>
                <a:lnTo>
                  <a:pt x="82881" y="511751"/>
                </a:lnTo>
                <a:lnTo>
                  <a:pt x="9756" y="528520"/>
                </a:lnTo>
                <a:lnTo>
                  <a:pt x="0" y="763428"/>
                </a:lnTo>
                <a:lnTo>
                  <a:pt x="143834" y="838927"/>
                </a:lnTo>
                <a:lnTo>
                  <a:pt x="277902" y="819351"/>
                </a:lnTo>
                <a:lnTo>
                  <a:pt x="231589" y="1031887"/>
                </a:lnTo>
                <a:lnTo>
                  <a:pt x="270593" y="1269578"/>
                </a:lnTo>
                <a:lnTo>
                  <a:pt x="221843" y="1403807"/>
                </a:lnTo>
                <a:lnTo>
                  <a:pt x="453421" y="1401012"/>
                </a:lnTo>
                <a:lnTo>
                  <a:pt x="402235" y="1160526"/>
                </a:lnTo>
                <a:lnTo>
                  <a:pt x="477807" y="1087810"/>
                </a:lnTo>
                <a:lnTo>
                  <a:pt x="621631" y="1079425"/>
                </a:lnTo>
                <a:lnTo>
                  <a:pt x="660635" y="1163322"/>
                </a:lnTo>
                <a:lnTo>
                  <a:pt x="536313" y="1387037"/>
                </a:lnTo>
                <a:lnTo>
                  <a:pt x="748400" y="1392627"/>
                </a:lnTo>
                <a:lnTo>
                  <a:pt x="880032" y="1062644"/>
                </a:lnTo>
                <a:lnTo>
                  <a:pt x="838591" y="920029"/>
                </a:lnTo>
                <a:lnTo>
                  <a:pt x="940975" y="791389"/>
                </a:lnTo>
                <a:lnTo>
                  <a:pt x="894661" y="701903"/>
                </a:lnTo>
                <a:lnTo>
                  <a:pt x="880032" y="475392"/>
                </a:lnTo>
                <a:lnTo>
                  <a:pt x="850784" y="447431"/>
                </a:lnTo>
                <a:lnTo>
                  <a:pt x="882468" y="346753"/>
                </a:lnTo>
                <a:lnTo>
                  <a:pt x="816652" y="279638"/>
                </a:lnTo>
                <a:lnTo>
                  <a:pt x="794714" y="198549"/>
                </a:lnTo>
                <a:lnTo>
                  <a:pt x="806906" y="86691"/>
                </a:lnTo>
                <a:lnTo>
                  <a:pt x="726451" y="25166"/>
                </a:lnTo>
                <a:lnTo>
                  <a:pt x="670391" y="72704"/>
                </a:lnTo>
                <a:lnTo>
                  <a:pt x="565561" y="0"/>
                </a:lnTo>
                <a:lnTo>
                  <a:pt x="431483" y="16769"/>
                </a:lnTo>
                <a:lnTo>
                  <a:pt x="392479" y="50333"/>
                </a:lnTo>
                <a:lnTo>
                  <a:pt x="268156" y="30756"/>
                </a:lnTo>
                <a:lnTo>
                  <a:pt x="234025" y="125832"/>
                </a:lnTo>
                <a:lnTo>
                  <a:pt x="268156" y="18456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417497" y="814148"/>
                </a:moveTo>
                <a:lnTo>
                  <a:pt x="157834" y="814148"/>
                </a:lnTo>
                <a:lnTo>
                  <a:pt x="290215" y="838913"/>
                </a:lnTo>
                <a:lnTo>
                  <a:pt x="201109" y="1043221"/>
                </a:lnTo>
                <a:lnTo>
                  <a:pt x="277483" y="1092749"/>
                </a:lnTo>
                <a:lnTo>
                  <a:pt x="397132" y="1061797"/>
                </a:lnTo>
                <a:lnTo>
                  <a:pt x="361490" y="950361"/>
                </a:lnTo>
                <a:lnTo>
                  <a:pt x="417497" y="857490"/>
                </a:lnTo>
                <a:lnTo>
                  <a:pt x="417497" y="814148"/>
                </a:lnTo>
                <a:close/>
              </a:path>
              <a:path w="496570" h="1092835">
                <a:moveTo>
                  <a:pt x="239297" y="0"/>
                </a:moveTo>
                <a:lnTo>
                  <a:pt x="140013" y="71201"/>
                </a:lnTo>
                <a:lnTo>
                  <a:pt x="68740" y="541735"/>
                </a:lnTo>
                <a:lnTo>
                  <a:pt x="119647" y="606747"/>
                </a:lnTo>
                <a:lnTo>
                  <a:pt x="76372" y="674853"/>
                </a:lnTo>
                <a:lnTo>
                  <a:pt x="40730" y="777007"/>
                </a:lnTo>
                <a:lnTo>
                  <a:pt x="50918" y="848208"/>
                </a:lnTo>
                <a:lnTo>
                  <a:pt x="0" y="1009173"/>
                </a:lnTo>
                <a:lnTo>
                  <a:pt x="137469" y="987502"/>
                </a:lnTo>
                <a:lnTo>
                  <a:pt x="127292" y="835818"/>
                </a:lnTo>
                <a:lnTo>
                  <a:pt x="157834" y="814148"/>
                </a:lnTo>
                <a:lnTo>
                  <a:pt x="417497" y="814148"/>
                </a:lnTo>
                <a:lnTo>
                  <a:pt x="417497" y="693417"/>
                </a:lnTo>
                <a:lnTo>
                  <a:pt x="488772" y="547922"/>
                </a:lnTo>
                <a:lnTo>
                  <a:pt x="488772" y="343615"/>
                </a:lnTo>
                <a:lnTo>
                  <a:pt x="496415" y="188837"/>
                </a:lnTo>
                <a:lnTo>
                  <a:pt x="422586" y="133120"/>
                </a:lnTo>
                <a:lnTo>
                  <a:pt x="381855" y="34060"/>
                </a:lnTo>
                <a:lnTo>
                  <a:pt x="23929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68740" y="541734"/>
                </a:moveTo>
                <a:lnTo>
                  <a:pt x="140014" y="71200"/>
                </a:lnTo>
                <a:lnTo>
                  <a:pt x="239297" y="0"/>
                </a:lnTo>
                <a:lnTo>
                  <a:pt x="381856" y="34059"/>
                </a:lnTo>
                <a:lnTo>
                  <a:pt x="422587" y="133119"/>
                </a:lnTo>
                <a:lnTo>
                  <a:pt x="496416" y="188837"/>
                </a:lnTo>
                <a:lnTo>
                  <a:pt x="488772" y="343614"/>
                </a:lnTo>
                <a:lnTo>
                  <a:pt x="488772" y="547922"/>
                </a:lnTo>
                <a:lnTo>
                  <a:pt x="417498" y="693417"/>
                </a:lnTo>
                <a:lnTo>
                  <a:pt x="417498" y="857489"/>
                </a:lnTo>
                <a:lnTo>
                  <a:pt x="361490" y="950361"/>
                </a:lnTo>
                <a:lnTo>
                  <a:pt x="397132" y="1061797"/>
                </a:lnTo>
                <a:lnTo>
                  <a:pt x="277484" y="1092750"/>
                </a:lnTo>
                <a:lnTo>
                  <a:pt x="201110" y="1043220"/>
                </a:lnTo>
                <a:lnTo>
                  <a:pt x="290216" y="838912"/>
                </a:lnTo>
                <a:lnTo>
                  <a:pt x="157835" y="814148"/>
                </a:lnTo>
                <a:lnTo>
                  <a:pt x="127292" y="835818"/>
                </a:lnTo>
                <a:lnTo>
                  <a:pt x="137469" y="987502"/>
                </a:lnTo>
                <a:lnTo>
                  <a:pt x="0" y="1009173"/>
                </a:lnTo>
                <a:lnTo>
                  <a:pt x="50919" y="848207"/>
                </a:lnTo>
                <a:lnTo>
                  <a:pt x="40731" y="777007"/>
                </a:lnTo>
                <a:lnTo>
                  <a:pt x="76373" y="674853"/>
                </a:lnTo>
                <a:lnTo>
                  <a:pt x="119648" y="606746"/>
                </a:lnTo>
                <a:lnTo>
                  <a:pt x="68740" y="541734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117104" y="0"/>
                </a:moveTo>
                <a:lnTo>
                  <a:pt x="117104" y="77388"/>
                </a:lnTo>
                <a:lnTo>
                  <a:pt x="43275" y="272415"/>
                </a:lnTo>
                <a:lnTo>
                  <a:pt x="86550" y="727464"/>
                </a:lnTo>
                <a:lnTo>
                  <a:pt x="48364" y="758430"/>
                </a:lnTo>
                <a:lnTo>
                  <a:pt x="0" y="866772"/>
                </a:lnTo>
                <a:lnTo>
                  <a:pt x="101827" y="872959"/>
                </a:lnTo>
                <a:lnTo>
                  <a:pt x="66184" y="928677"/>
                </a:lnTo>
                <a:lnTo>
                  <a:pt x="117104" y="953442"/>
                </a:lnTo>
                <a:lnTo>
                  <a:pt x="224020" y="947254"/>
                </a:lnTo>
                <a:lnTo>
                  <a:pt x="267720" y="947254"/>
                </a:lnTo>
                <a:lnTo>
                  <a:pt x="356401" y="913207"/>
                </a:lnTo>
                <a:lnTo>
                  <a:pt x="338580" y="780088"/>
                </a:lnTo>
                <a:lnTo>
                  <a:pt x="389488" y="585076"/>
                </a:lnTo>
                <a:lnTo>
                  <a:pt x="422587" y="371473"/>
                </a:lnTo>
                <a:lnTo>
                  <a:pt x="348758" y="105248"/>
                </a:lnTo>
                <a:lnTo>
                  <a:pt x="347316" y="52623"/>
                </a:lnTo>
                <a:lnTo>
                  <a:pt x="290206" y="52623"/>
                </a:lnTo>
                <a:lnTo>
                  <a:pt x="183288" y="37141"/>
                </a:lnTo>
                <a:lnTo>
                  <a:pt x="117104" y="0"/>
                </a:lnTo>
                <a:close/>
              </a:path>
              <a:path w="422909" h="953770">
                <a:moveTo>
                  <a:pt x="267720" y="947254"/>
                </a:moveTo>
                <a:lnTo>
                  <a:pt x="224020" y="947254"/>
                </a:lnTo>
                <a:lnTo>
                  <a:pt x="259662" y="950348"/>
                </a:lnTo>
                <a:lnTo>
                  <a:pt x="267720" y="947254"/>
                </a:lnTo>
                <a:close/>
              </a:path>
              <a:path w="422909" h="953770">
                <a:moveTo>
                  <a:pt x="346213" y="12376"/>
                </a:moveTo>
                <a:lnTo>
                  <a:pt x="290206" y="52623"/>
                </a:lnTo>
                <a:lnTo>
                  <a:pt x="347316" y="52623"/>
                </a:lnTo>
                <a:lnTo>
                  <a:pt x="346213" y="12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43275" y="272413"/>
                </a:moveTo>
                <a:lnTo>
                  <a:pt x="117104" y="77388"/>
                </a:lnTo>
                <a:lnTo>
                  <a:pt x="117104" y="0"/>
                </a:lnTo>
                <a:lnTo>
                  <a:pt x="183289" y="37140"/>
                </a:lnTo>
                <a:lnTo>
                  <a:pt x="290205" y="52623"/>
                </a:lnTo>
                <a:lnTo>
                  <a:pt x="346213" y="12375"/>
                </a:lnTo>
                <a:lnTo>
                  <a:pt x="348758" y="105247"/>
                </a:lnTo>
                <a:lnTo>
                  <a:pt x="422587" y="371473"/>
                </a:lnTo>
                <a:lnTo>
                  <a:pt x="389489" y="585075"/>
                </a:lnTo>
                <a:lnTo>
                  <a:pt x="338580" y="780087"/>
                </a:lnTo>
                <a:lnTo>
                  <a:pt x="356401" y="913207"/>
                </a:lnTo>
                <a:lnTo>
                  <a:pt x="259662" y="950348"/>
                </a:lnTo>
                <a:lnTo>
                  <a:pt x="224020" y="947254"/>
                </a:lnTo>
                <a:lnTo>
                  <a:pt x="117104" y="953442"/>
                </a:lnTo>
                <a:lnTo>
                  <a:pt x="66185" y="928677"/>
                </a:lnTo>
                <a:lnTo>
                  <a:pt x="101827" y="872959"/>
                </a:lnTo>
                <a:lnTo>
                  <a:pt x="0" y="866771"/>
                </a:lnTo>
                <a:lnTo>
                  <a:pt x="48364" y="758429"/>
                </a:lnTo>
                <a:lnTo>
                  <a:pt x="86550" y="727463"/>
                </a:lnTo>
                <a:lnTo>
                  <a:pt x="43275" y="272413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3799" y="38043"/>
                </a:lnTo>
                <a:lnTo>
                  <a:pt x="5473937" y="91293"/>
                </a:lnTo>
                <a:lnTo>
                  <a:pt x="5452334" y="123545"/>
                </a:lnTo>
                <a:lnTo>
                  <a:pt x="5424770" y="152635"/>
                </a:lnTo>
                <a:lnTo>
                  <a:pt x="5391870" y="178081"/>
                </a:lnTo>
                <a:lnTo>
                  <a:pt x="5354257" y="199399"/>
                </a:lnTo>
                <a:lnTo>
                  <a:pt x="5312557" y="216107"/>
                </a:lnTo>
                <a:lnTo>
                  <a:pt x="5267393" y="227722"/>
                </a:lnTo>
                <a:lnTo>
                  <a:pt x="5219390" y="233761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3027261" y="235316"/>
                </a:lnTo>
                <a:lnTo>
                  <a:pt x="2979258" y="241355"/>
                </a:lnTo>
                <a:lnTo>
                  <a:pt x="2934094" y="252970"/>
                </a:lnTo>
                <a:lnTo>
                  <a:pt x="2892394" y="269678"/>
                </a:lnTo>
                <a:lnTo>
                  <a:pt x="2854781" y="290996"/>
                </a:lnTo>
                <a:lnTo>
                  <a:pt x="2821881" y="316442"/>
                </a:lnTo>
                <a:lnTo>
                  <a:pt x="2794317" y="345532"/>
                </a:lnTo>
                <a:lnTo>
                  <a:pt x="2772714" y="377784"/>
                </a:lnTo>
                <a:lnTo>
                  <a:pt x="2752853" y="431034"/>
                </a:lnTo>
                <a:lnTo>
                  <a:pt x="2748884" y="469078"/>
                </a:lnTo>
                <a:lnTo>
                  <a:pt x="2747878" y="449842"/>
                </a:lnTo>
                <a:lnTo>
                  <a:pt x="2733424" y="394945"/>
                </a:lnTo>
                <a:lnTo>
                  <a:pt x="2715035" y="361293"/>
                </a:lnTo>
                <a:lnTo>
                  <a:pt x="2690374" y="330562"/>
                </a:lnTo>
                <a:lnTo>
                  <a:pt x="2660064" y="303233"/>
                </a:lnTo>
                <a:lnTo>
                  <a:pt x="2624730" y="279791"/>
                </a:lnTo>
                <a:lnTo>
                  <a:pt x="2584995" y="260717"/>
                </a:lnTo>
                <a:lnTo>
                  <a:pt x="2541485" y="246495"/>
                </a:lnTo>
                <a:lnTo>
                  <a:pt x="2494823" y="237608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78377" y="233761"/>
                </a:lnTo>
                <a:lnTo>
                  <a:pt x="230374" y="227722"/>
                </a:lnTo>
                <a:lnTo>
                  <a:pt x="185210" y="216107"/>
                </a:lnTo>
                <a:lnTo>
                  <a:pt x="143510" y="199399"/>
                </a:lnTo>
                <a:lnTo>
                  <a:pt x="105897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9703" y="38043"/>
                </a:lnTo>
                <a:lnTo>
                  <a:pt x="2769841" y="91293"/>
                </a:lnTo>
                <a:lnTo>
                  <a:pt x="2748238" y="123545"/>
                </a:lnTo>
                <a:lnTo>
                  <a:pt x="2720674" y="152635"/>
                </a:lnTo>
                <a:lnTo>
                  <a:pt x="2687773" y="178081"/>
                </a:lnTo>
                <a:lnTo>
                  <a:pt x="2650161" y="199399"/>
                </a:lnTo>
                <a:lnTo>
                  <a:pt x="2608460" y="216107"/>
                </a:lnTo>
                <a:lnTo>
                  <a:pt x="2563296" y="227722"/>
                </a:lnTo>
                <a:lnTo>
                  <a:pt x="2515293" y="233761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75214" y="235316"/>
                </a:lnTo>
                <a:lnTo>
                  <a:pt x="1627211" y="241355"/>
                </a:lnTo>
                <a:lnTo>
                  <a:pt x="1582047" y="252970"/>
                </a:lnTo>
                <a:lnTo>
                  <a:pt x="1540346" y="269678"/>
                </a:lnTo>
                <a:lnTo>
                  <a:pt x="1502733" y="290996"/>
                </a:lnTo>
                <a:lnTo>
                  <a:pt x="1469833" y="316442"/>
                </a:lnTo>
                <a:lnTo>
                  <a:pt x="1442269" y="345532"/>
                </a:lnTo>
                <a:lnTo>
                  <a:pt x="1420666" y="377784"/>
                </a:lnTo>
                <a:lnTo>
                  <a:pt x="1400805" y="431034"/>
                </a:lnTo>
                <a:lnTo>
                  <a:pt x="1396836" y="469078"/>
                </a:lnTo>
                <a:lnTo>
                  <a:pt x="1395830" y="449842"/>
                </a:lnTo>
                <a:lnTo>
                  <a:pt x="1381376" y="394945"/>
                </a:lnTo>
                <a:lnTo>
                  <a:pt x="1362987" y="361293"/>
                </a:lnTo>
                <a:lnTo>
                  <a:pt x="1338326" y="330562"/>
                </a:lnTo>
                <a:lnTo>
                  <a:pt x="1308016" y="303233"/>
                </a:lnTo>
                <a:lnTo>
                  <a:pt x="1272681" y="279791"/>
                </a:lnTo>
                <a:lnTo>
                  <a:pt x="1232946" y="260717"/>
                </a:lnTo>
                <a:lnTo>
                  <a:pt x="1189436" y="246495"/>
                </a:lnTo>
                <a:lnTo>
                  <a:pt x="1142774" y="237608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78378" y="233761"/>
                </a:lnTo>
                <a:lnTo>
                  <a:pt x="230375" y="227722"/>
                </a:lnTo>
                <a:lnTo>
                  <a:pt x="185211" y="216107"/>
                </a:lnTo>
                <a:lnTo>
                  <a:pt x="143510" y="199399"/>
                </a:lnTo>
                <a:lnTo>
                  <a:pt x="105898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1313" y="38046"/>
                </a:lnTo>
                <a:lnTo>
                  <a:pt x="2731451" y="91296"/>
                </a:lnTo>
                <a:lnTo>
                  <a:pt x="2709848" y="123548"/>
                </a:lnTo>
                <a:lnTo>
                  <a:pt x="2682285" y="152639"/>
                </a:lnTo>
                <a:lnTo>
                  <a:pt x="2649385" y="178085"/>
                </a:lnTo>
                <a:lnTo>
                  <a:pt x="2611772" y="199403"/>
                </a:lnTo>
                <a:lnTo>
                  <a:pt x="2570072" y="216112"/>
                </a:lnTo>
                <a:lnTo>
                  <a:pt x="2524908" y="227727"/>
                </a:lnTo>
                <a:lnTo>
                  <a:pt x="2476906" y="233766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56017" y="235317"/>
                </a:lnTo>
                <a:lnTo>
                  <a:pt x="1608014" y="241356"/>
                </a:lnTo>
                <a:lnTo>
                  <a:pt x="1562850" y="252971"/>
                </a:lnTo>
                <a:lnTo>
                  <a:pt x="1521150" y="269680"/>
                </a:lnTo>
                <a:lnTo>
                  <a:pt x="1483537" y="290998"/>
                </a:lnTo>
                <a:lnTo>
                  <a:pt x="1450637" y="316444"/>
                </a:lnTo>
                <a:lnTo>
                  <a:pt x="1423074" y="345535"/>
                </a:lnTo>
                <a:lnTo>
                  <a:pt x="1401471" y="377787"/>
                </a:lnTo>
                <a:lnTo>
                  <a:pt x="1381610" y="431037"/>
                </a:lnTo>
                <a:lnTo>
                  <a:pt x="1377641" y="469081"/>
                </a:lnTo>
                <a:lnTo>
                  <a:pt x="1376635" y="449845"/>
                </a:lnTo>
                <a:lnTo>
                  <a:pt x="1362181" y="394948"/>
                </a:lnTo>
                <a:lnTo>
                  <a:pt x="1343793" y="361296"/>
                </a:lnTo>
                <a:lnTo>
                  <a:pt x="1319132" y="330564"/>
                </a:lnTo>
                <a:lnTo>
                  <a:pt x="1288822" y="303235"/>
                </a:lnTo>
                <a:lnTo>
                  <a:pt x="1253487" y="279793"/>
                </a:lnTo>
                <a:lnTo>
                  <a:pt x="1213753" y="260719"/>
                </a:lnTo>
                <a:lnTo>
                  <a:pt x="1170243" y="246497"/>
                </a:lnTo>
                <a:lnTo>
                  <a:pt x="1123582" y="237610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78375" y="233763"/>
                </a:lnTo>
                <a:lnTo>
                  <a:pt x="230373" y="227724"/>
                </a:lnTo>
                <a:lnTo>
                  <a:pt x="185209" y="216109"/>
                </a:lnTo>
                <a:lnTo>
                  <a:pt x="143509" y="199400"/>
                </a:lnTo>
                <a:lnTo>
                  <a:pt x="105897" y="178082"/>
                </a:lnTo>
                <a:lnTo>
                  <a:pt x="72996" y="152636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8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0" y="1302589"/>
            <a:ext cx="6050915" cy="492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4410" marR="552450" indent="-2955290">
              <a:lnSpc>
                <a:spcPct val="49600"/>
              </a:lnSpc>
              <a:tabLst>
                <a:tab pos="3866515" algn="l"/>
              </a:tabLst>
            </a:pP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25" dirty="0">
                <a:latin typeface="Calibri"/>
                <a:cs typeface="Calibri"/>
              </a:rPr>
              <a:t>l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35" dirty="0">
                <a:latin typeface="Calibri"/>
                <a:cs typeface="Calibri"/>
              </a:rPr>
              <a:t>ss</a:t>
            </a:r>
            <a:r>
              <a:rPr sz="2700" b="1" spc="-25" dirty="0">
                <a:latin typeface="Calibri"/>
                <a:cs typeface="Calibri"/>
              </a:rPr>
              <a:t>i</a:t>
            </a:r>
            <a:r>
              <a:rPr sz="2700" b="1" spc="-20" dirty="0">
                <a:latin typeface="Calibri"/>
                <a:cs typeface="Calibri"/>
              </a:rPr>
              <a:t>f</a:t>
            </a:r>
            <a:r>
              <a:rPr sz="2700" b="1" spc="-15" dirty="0">
                <a:latin typeface="Calibri"/>
                <a:cs typeface="Calibri"/>
              </a:rPr>
              <a:t>i</a:t>
            </a: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60" dirty="0">
                <a:latin typeface="Calibri"/>
                <a:cs typeface="Calibri"/>
              </a:rPr>
              <a:t>a</a:t>
            </a:r>
            <a:r>
              <a:rPr sz="2700" b="1" spc="-20" dirty="0">
                <a:latin typeface="Calibri"/>
                <a:cs typeface="Calibri"/>
              </a:rPr>
              <a:t>t</a:t>
            </a:r>
            <a:r>
              <a:rPr sz="2700" b="1" spc="-30" dirty="0">
                <a:latin typeface="Calibri"/>
                <a:cs typeface="Calibri"/>
              </a:rPr>
              <a:t>io</a:t>
            </a:r>
            <a:r>
              <a:rPr sz="2700" b="1" spc="-15" dirty="0">
                <a:latin typeface="Calibri"/>
                <a:cs typeface="Calibri"/>
              </a:rPr>
              <a:t>n</a:t>
            </a:r>
            <a:r>
              <a:rPr sz="2700" b="1" dirty="0">
                <a:latin typeface="Calibri"/>
                <a:cs typeface="Calibri"/>
              </a:rPr>
              <a:t>		</a:t>
            </a:r>
            <a:r>
              <a:rPr sz="4050" b="1" spc="-22" baseline="32921" dirty="0">
                <a:latin typeface="Calibri"/>
                <a:cs typeface="Calibri"/>
              </a:rPr>
              <a:t>S</a:t>
            </a:r>
            <a:r>
              <a:rPr sz="4050" b="1" spc="-37" baseline="32921" dirty="0">
                <a:latin typeface="Calibri"/>
                <a:cs typeface="Calibri"/>
              </a:rPr>
              <a:t>e</a:t>
            </a:r>
            <a:r>
              <a:rPr sz="4050" b="1" spc="-52" baseline="32921" dirty="0">
                <a:latin typeface="Calibri"/>
                <a:cs typeface="Calibri"/>
              </a:rPr>
              <a:t>m</a:t>
            </a:r>
            <a:r>
              <a:rPr sz="4050" b="1" spc="-60" baseline="32921" dirty="0">
                <a:latin typeface="Calibri"/>
                <a:cs typeface="Calibri"/>
              </a:rPr>
              <a:t>a</a:t>
            </a:r>
            <a:r>
              <a:rPr sz="4050" b="1" spc="-97" baseline="32921" dirty="0">
                <a:latin typeface="Calibri"/>
                <a:cs typeface="Calibri"/>
              </a:rPr>
              <a:t>n</a:t>
            </a:r>
            <a:r>
              <a:rPr sz="4050" b="1" spc="-37" baseline="32921" dirty="0">
                <a:latin typeface="Calibri"/>
                <a:cs typeface="Calibri"/>
              </a:rPr>
              <a:t>t</a:t>
            </a:r>
            <a:r>
              <a:rPr sz="4050" b="1" spc="-22" baseline="32921" dirty="0">
                <a:latin typeface="Calibri"/>
                <a:cs typeface="Calibri"/>
              </a:rPr>
              <a:t>ic </a:t>
            </a: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1300">
              <a:latin typeface="Times New Roman"/>
              <a:cs typeface="Times New Roman"/>
            </a:endParaRPr>
          </a:p>
          <a:p>
            <a:pPr marL="91440">
              <a:lnSpc>
                <a:spcPts val="1000"/>
              </a:lnSpc>
              <a:tabLst>
                <a:tab pos="3065780" algn="l"/>
              </a:tabLst>
            </a:pPr>
            <a:r>
              <a:rPr sz="1000" dirty="0"/>
              <a:t>	</a:t>
            </a:r>
            <a:endParaRPr sz="1000"/>
          </a:p>
          <a:p>
            <a:pPr marL="4302760" marR="355600" indent="-3042285">
              <a:lnSpc>
                <a:spcPct val="100800"/>
              </a:lnSpc>
              <a:spcBef>
                <a:spcPts val="45"/>
              </a:spcBef>
              <a:tabLst>
                <a:tab pos="3389629" algn="l"/>
              </a:tabLst>
            </a:pPr>
            <a:r>
              <a:rPr sz="3600" b="1" baseline="-18518" dirty="0">
                <a:latin typeface="Calibri"/>
                <a:cs typeface="Calibri"/>
              </a:rPr>
              <a:t>C</a:t>
            </a:r>
            <a:r>
              <a:rPr sz="3600" b="1" spc="-292" baseline="-18518" dirty="0">
                <a:latin typeface="Calibri"/>
                <a:cs typeface="Calibri"/>
              </a:rPr>
              <a:t>A</a:t>
            </a:r>
            <a:r>
              <a:rPr sz="3600" b="1" baseline="-18518" dirty="0">
                <a:latin typeface="Calibri"/>
                <a:cs typeface="Calibri"/>
              </a:rPr>
              <a:t>T	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GR</a:t>
            </a:r>
            <a:r>
              <a:rPr sz="2400" b="1" spc="-20" dirty="0">
                <a:solidFill>
                  <a:srgbClr val="6AA84F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6AA84F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1C232"/>
                </a:solidFill>
                <a:latin typeface="Calibri"/>
                <a:cs typeface="Calibri"/>
              </a:rPr>
              <a:t>C</a:t>
            </a:r>
            <a:r>
              <a:rPr sz="2400" b="1" spc="-195" dirty="0">
                <a:solidFill>
                  <a:srgbClr val="F1C232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1C232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A64D79"/>
                </a:solidFill>
                <a:latin typeface="Calibri"/>
                <a:cs typeface="Calibri"/>
              </a:rPr>
              <a:t>TR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1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400050">
              <a:lnSpc>
                <a:spcPct val="100000"/>
              </a:lnSpc>
              <a:tabLst>
                <a:tab pos="3056890" algn="l"/>
              </a:tabLst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3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69335" y="1387094"/>
            <a:ext cx="139700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</a:pPr>
            <a:r>
              <a:rPr sz="2700" b="1" spc="-30" dirty="0">
                <a:latin typeface="Calibri"/>
                <a:cs typeface="Calibri"/>
              </a:rPr>
              <a:t>Ob</a:t>
            </a:r>
            <a:r>
              <a:rPr sz="2700" b="1" spc="-15" dirty="0">
                <a:latin typeface="Calibri"/>
                <a:cs typeface="Calibri"/>
              </a:rPr>
              <a:t>j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spc="-10" dirty="0">
                <a:latin typeface="Calibri"/>
                <a:cs typeface="Calibri"/>
              </a:rPr>
              <a:t>t </a:t>
            </a:r>
            <a:r>
              <a:rPr sz="2700" b="1" spc="-30" dirty="0">
                <a:latin typeface="Calibri"/>
                <a:cs typeface="Calibri"/>
              </a:rPr>
              <a:t>D</a:t>
            </a:r>
            <a:r>
              <a:rPr sz="2700" b="1" spc="-45" dirty="0">
                <a:latin typeface="Calibri"/>
                <a:cs typeface="Calibri"/>
              </a:rPr>
              <a:t>e</a:t>
            </a:r>
            <a:r>
              <a:rPr sz="2700" b="1" spc="-55" dirty="0">
                <a:latin typeface="Calibri"/>
                <a:cs typeface="Calibri"/>
              </a:rPr>
              <a:t>t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spc="-30" dirty="0">
                <a:latin typeface="Calibri"/>
                <a:cs typeface="Calibri"/>
              </a:rPr>
              <a:t>tio</a:t>
            </a:r>
            <a:r>
              <a:rPr sz="2700" b="1" spc="-15" dirty="0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68575" y="1216256"/>
            <a:ext cx="3112135" cy="408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marR="506095" indent="389255">
              <a:lnSpc>
                <a:spcPts val="3190"/>
              </a:lnSpc>
            </a:pPr>
            <a:r>
              <a:rPr sz="2700" b="1" spc="-20" dirty="0">
                <a:latin typeface="Calibri"/>
                <a:cs typeface="Calibri"/>
              </a:rPr>
              <a:t>I</a:t>
            </a:r>
            <a:r>
              <a:rPr sz="2700" b="1" spc="-40" dirty="0">
                <a:latin typeface="Calibri"/>
                <a:cs typeface="Calibri"/>
              </a:rPr>
              <a:t>n</a:t>
            </a:r>
            <a:r>
              <a:rPr sz="2700" b="1" spc="-65" dirty="0">
                <a:latin typeface="Calibri"/>
                <a:cs typeface="Calibri"/>
              </a:rPr>
              <a:t>s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40" dirty="0">
                <a:latin typeface="Calibri"/>
                <a:cs typeface="Calibri"/>
              </a:rPr>
              <a:t>an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dirty="0">
                <a:latin typeface="Calibri"/>
                <a:cs typeface="Calibri"/>
              </a:rPr>
              <a:t>e </a:t>
            </a: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850">
              <a:latin typeface="Times New Roman"/>
              <a:cs typeface="Times New Roman"/>
            </a:endParaRPr>
          </a:p>
          <a:p>
            <a:pPr marL="151130">
              <a:lnSpc>
                <a:spcPts val="1000"/>
              </a:lnSpc>
            </a:pPr>
            <a:endParaRPr sz="850">
              <a:latin typeface="Times New Roman"/>
              <a:cs typeface="Times New Roman"/>
            </a:endParaRPr>
          </a:p>
          <a:p>
            <a:pPr marL="650875">
              <a:lnSpc>
                <a:spcPct val="100000"/>
              </a:lnSpc>
              <a:spcBef>
                <a:spcPts val="48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195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0861" y="4858003"/>
            <a:ext cx="3430904" cy="1329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86510">
              <a:lnSpc>
                <a:spcPct val="100000"/>
              </a:lnSpc>
              <a:spcBef>
                <a:spcPts val="2105"/>
              </a:spcBef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6" y="1225770"/>
                </a:moveTo>
                <a:lnTo>
                  <a:pt x="1369695" y="1225770"/>
                </a:lnTo>
                <a:lnTo>
                  <a:pt x="1443026" y="1418088"/>
                </a:lnTo>
                <a:lnTo>
                  <a:pt x="1614260" y="1538274"/>
                </a:lnTo>
                <a:lnTo>
                  <a:pt x="1712057" y="1454137"/>
                </a:lnTo>
                <a:lnTo>
                  <a:pt x="1717639" y="1315726"/>
                </a:lnTo>
                <a:lnTo>
                  <a:pt x="1684306" y="1225770"/>
                </a:lnTo>
                <a:close/>
              </a:path>
              <a:path w="2189479" h="1538604">
                <a:moveTo>
                  <a:pt x="2183763" y="961421"/>
                </a:moveTo>
                <a:lnTo>
                  <a:pt x="1944441" y="961421"/>
                </a:lnTo>
                <a:lnTo>
                  <a:pt x="1895508" y="1177716"/>
                </a:lnTo>
                <a:lnTo>
                  <a:pt x="2066740" y="1261852"/>
                </a:lnTo>
                <a:lnTo>
                  <a:pt x="2189006" y="1141667"/>
                </a:lnTo>
                <a:lnTo>
                  <a:pt x="2189006" y="997470"/>
                </a:lnTo>
                <a:lnTo>
                  <a:pt x="2183763" y="961421"/>
                </a:lnTo>
                <a:close/>
              </a:path>
              <a:path w="2189479" h="1538604">
                <a:moveTo>
                  <a:pt x="967495" y="360490"/>
                </a:moveTo>
                <a:lnTo>
                  <a:pt x="330182" y="360490"/>
                </a:lnTo>
                <a:lnTo>
                  <a:pt x="525847" y="408579"/>
                </a:lnTo>
                <a:lnTo>
                  <a:pt x="856029" y="516760"/>
                </a:lnTo>
                <a:lnTo>
                  <a:pt x="1076162" y="648917"/>
                </a:lnTo>
                <a:lnTo>
                  <a:pt x="1100662" y="853273"/>
                </a:lnTo>
                <a:lnTo>
                  <a:pt x="1161812" y="1117657"/>
                </a:lnTo>
                <a:lnTo>
                  <a:pt x="1198460" y="1249847"/>
                </a:lnTo>
                <a:lnTo>
                  <a:pt x="1369695" y="1225770"/>
                </a:lnTo>
                <a:lnTo>
                  <a:pt x="1684306" y="1225770"/>
                </a:lnTo>
                <a:lnTo>
                  <a:pt x="1675409" y="1201760"/>
                </a:lnTo>
                <a:lnTo>
                  <a:pt x="1650908" y="1093613"/>
                </a:lnTo>
                <a:lnTo>
                  <a:pt x="1809890" y="1045557"/>
                </a:lnTo>
                <a:lnTo>
                  <a:pt x="1944441" y="961421"/>
                </a:lnTo>
                <a:lnTo>
                  <a:pt x="2183763" y="961421"/>
                </a:lnTo>
                <a:lnTo>
                  <a:pt x="2164539" y="829229"/>
                </a:lnTo>
                <a:lnTo>
                  <a:pt x="2078922" y="721048"/>
                </a:lnTo>
                <a:lnTo>
                  <a:pt x="2127890" y="624940"/>
                </a:lnTo>
                <a:lnTo>
                  <a:pt x="2158433" y="444661"/>
                </a:lnTo>
                <a:lnTo>
                  <a:pt x="1235144" y="444661"/>
                </a:lnTo>
                <a:lnTo>
                  <a:pt x="967495" y="360490"/>
                </a:lnTo>
                <a:close/>
              </a:path>
              <a:path w="2189479" h="1538604">
                <a:moveTo>
                  <a:pt x="1369695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7" y="408579"/>
                </a:lnTo>
                <a:lnTo>
                  <a:pt x="1235144" y="444661"/>
                </a:lnTo>
                <a:lnTo>
                  <a:pt x="2158433" y="444661"/>
                </a:lnTo>
                <a:lnTo>
                  <a:pt x="2176755" y="336514"/>
                </a:lnTo>
                <a:lnTo>
                  <a:pt x="2182145" y="204322"/>
                </a:lnTo>
                <a:lnTo>
                  <a:pt x="1577541" y="204322"/>
                </a:lnTo>
                <a:lnTo>
                  <a:pt x="1369695" y="36048"/>
                </a:lnTo>
                <a:close/>
              </a:path>
              <a:path w="2189479" h="1538604">
                <a:moveTo>
                  <a:pt x="489164" y="216294"/>
                </a:moveTo>
                <a:lnTo>
                  <a:pt x="80545" y="254182"/>
                </a:lnTo>
                <a:lnTo>
                  <a:pt x="0" y="348519"/>
                </a:lnTo>
                <a:lnTo>
                  <a:pt x="146766" y="384568"/>
                </a:lnTo>
                <a:lnTo>
                  <a:pt x="330182" y="360490"/>
                </a:lnTo>
                <a:lnTo>
                  <a:pt x="967495" y="360490"/>
                </a:lnTo>
                <a:lnTo>
                  <a:pt x="929429" y="348519"/>
                </a:lnTo>
                <a:lnTo>
                  <a:pt x="489164" y="216294"/>
                </a:lnTo>
                <a:close/>
              </a:path>
              <a:path w="2189479" h="1538604">
                <a:moveTo>
                  <a:pt x="2103389" y="0"/>
                </a:moveTo>
                <a:lnTo>
                  <a:pt x="1907724" y="180279"/>
                </a:lnTo>
                <a:lnTo>
                  <a:pt x="1577541" y="204322"/>
                </a:lnTo>
                <a:lnTo>
                  <a:pt x="2182145" y="204322"/>
                </a:lnTo>
                <a:lnTo>
                  <a:pt x="2189006" y="36048"/>
                </a:lnTo>
                <a:lnTo>
                  <a:pt x="210338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89" y="0"/>
                </a:lnTo>
                <a:lnTo>
                  <a:pt x="2189006" y="36049"/>
                </a:lnTo>
                <a:lnTo>
                  <a:pt x="2176756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1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1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2"/>
                </a:moveTo>
                <a:lnTo>
                  <a:pt x="0" y="266989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2" y="1177536"/>
                </a:lnTo>
                <a:lnTo>
                  <a:pt x="1647664" y="1177536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2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2" y="739479"/>
                </a:lnTo>
                <a:lnTo>
                  <a:pt x="1804790" y="842839"/>
                </a:lnTo>
                <a:lnTo>
                  <a:pt x="1833387" y="985572"/>
                </a:lnTo>
                <a:lnTo>
                  <a:pt x="1819089" y="1133203"/>
                </a:lnTo>
                <a:lnTo>
                  <a:pt x="1647664" y="1177536"/>
                </a:lnTo>
                <a:lnTo>
                  <a:pt x="2828382" y="1177536"/>
                </a:lnTo>
                <a:lnTo>
                  <a:pt x="2831700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700" y="926482"/>
                </a:lnTo>
                <a:lnTo>
                  <a:pt x="2842424" y="115100"/>
                </a:lnTo>
                <a:lnTo>
                  <a:pt x="2497585" y="115100"/>
                </a:lnTo>
                <a:lnTo>
                  <a:pt x="2452469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3" y="75087"/>
                </a:moveTo>
                <a:lnTo>
                  <a:pt x="2497585" y="115100"/>
                </a:lnTo>
                <a:lnTo>
                  <a:pt x="2842424" y="115100"/>
                </a:lnTo>
                <a:lnTo>
                  <a:pt x="2842953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3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5" y="654554"/>
                </a:lnTo>
                <a:lnTo>
                  <a:pt x="600003" y="629959"/>
                </a:lnTo>
                <a:lnTo>
                  <a:pt x="1352469" y="629959"/>
                </a:lnTo>
                <a:lnTo>
                  <a:pt x="1338454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3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898" y="408501"/>
                </a:lnTo>
                <a:lnTo>
                  <a:pt x="2300065" y="472469"/>
                </a:lnTo>
                <a:lnTo>
                  <a:pt x="2297704" y="792100"/>
                </a:lnTo>
                <a:lnTo>
                  <a:pt x="2495326" y="816963"/>
                </a:lnTo>
                <a:lnTo>
                  <a:pt x="2514384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69" y="629959"/>
                </a:moveTo>
                <a:lnTo>
                  <a:pt x="600003" y="629959"/>
                </a:lnTo>
                <a:lnTo>
                  <a:pt x="1314316" y="836639"/>
                </a:lnTo>
                <a:lnTo>
                  <a:pt x="1385730" y="821881"/>
                </a:lnTo>
                <a:lnTo>
                  <a:pt x="1352469" y="629959"/>
                </a:lnTo>
                <a:close/>
              </a:path>
              <a:path w="2838450" h="1058545">
                <a:moveTo>
                  <a:pt x="2108684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7" y="595505"/>
                </a:lnTo>
                <a:lnTo>
                  <a:pt x="2108684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8" y="98399"/>
                </a:lnTo>
                <a:lnTo>
                  <a:pt x="2557240" y="137793"/>
                </a:lnTo>
                <a:lnTo>
                  <a:pt x="2295305" y="162429"/>
                </a:lnTo>
                <a:lnTo>
                  <a:pt x="1433385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4" y="442955"/>
                </a:lnTo>
                <a:lnTo>
                  <a:pt x="2142898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0"/>
                </a:moveTo>
                <a:lnTo>
                  <a:pt x="0" y="639796"/>
                </a:lnTo>
                <a:lnTo>
                  <a:pt x="619061" y="561051"/>
                </a:lnTo>
                <a:lnTo>
                  <a:pt x="904794" y="442934"/>
                </a:lnTo>
                <a:lnTo>
                  <a:pt x="1346971" y="442934"/>
                </a:lnTo>
                <a:lnTo>
                  <a:pt x="2238169" y="182105"/>
                </a:lnTo>
                <a:lnTo>
                  <a:pt x="2614375" y="137812"/>
                </a:lnTo>
                <a:lnTo>
                  <a:pt x="2814375" y="9837"/>
                </a:lnTo>
                <a:lnTo>
                  <a:pt x="0" y="0"/>
                </a:lnTo>
                <a:close/>
              </a:path>
              <a:path w="2814954" h="640080">
                <a:moveTo>
                  <a:pt x="1346971" y="442934"/>
                </a:moveTo>
                <a:lnTo>
                  <a:pt x="904794" y="442934"/>
                </a:lnTo>
                <a:lnTo>
                  <a:pt x="1161950" y="497084"/>
                </a:lnTo>
                <a:lnTo>
                  <a:pt x="1346971" y="442934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302589"/>
            <a:ext cx="6050915" cy="4920615"/>
          </a:xfrm>
          <a:custGeom>
            <a:avLst/>
            <a:gdLst/>
            <a:ahLst/>
            <a:cxnLst/>
            <a:rect l="l" t="t" r="r" b="b"/>
            <a:pathLst>
              <a:path w="6050915" h="4920615">
                <a:moveTo>
                  <a:pt x="0" y="0"/>
                </a:moveTo>
                <a:lnTo>
                  <a:pt x="6050338" y="0"/>
                </a:lnTo>
                <a:lnTo>
                  <a:pt x="6050338" y="4920463"/>
                </a:lnTo>
                <a:lnTo>
                  <a:pt x="0" y="49204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68575" y="1216256"/>
            <a:ext cx="3112135" cy="4089400"/>
          </a:xfrm>
          <a:custGeom>
            <a:avLst/>
            <a:gdLst/>
            <a:ahLst/>
            <a:cxnLst/>
            <a:rect l="l" t="t" r="r" b="b"/>
            <a:pathLst>
              <a:path w="3112134" h="4089400">
                <a:moveTo>
                  <a:pt x="0" y="0"/>
                </a:moveTo>
                <a:lnTo>
                  <a:pt x="3111536" y="0"/>
                </a:lnTo>
                <a:lnTo>
                  <a:pt x="3111536" y="4088954"/>
                </a:lnTo>
                <a:lnTo>
                  <a:pt x="0" y="4088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</a:t>
            </a:fld>
            <a:endParaRPr spc="-1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O</a:t>
            </a:r>
            <a:r>
              <a:rPr sz="4000" spc="-30" dirty="0"/>
              <a:t>b</a:t>
            </a:r>
            <a:r>
              <a:rPr sz="4000" spc="-10" dirty="0"/>
              <a:t>j</a:t>
            </a:r>
            <a:r>
              <a:rPr sz="4000" spc="-5" dirty="0"/>
              <a:t>e</a:t>
            </a:r>
            <a:r>
              <a:rPr sz="4000" spc="-25" dirty="0"/>
              <a:t>c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spc="-30" dirty="0"/>
              <a:t>D</a:t>
            </a:r>
            <a:r>
              <a:rPr sz="4000" spc="-25" dirty="0"/>
              <a:t>e</a:t>
            </a:r>
            <a:r>
              <a:rPr sz="4000" spc="-60" dirty="0"/>
              <a:t>t</a:t>
            </a:r>
            <a:r>
              <a:rPr sz="4000" spc="-5" dirty="0"/>
              <a:t>e</a:t>
            </a:r>
            <a:r>
              <a:rPr sz="4000" spc="-20" dirty="0"/>
              <a:t>ct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40" dirty="0"/>
              <a:t>M</a:t>
            </a:r>
            <a:r>
              <a:rPr sz="4000" spc="-25" dirty="0"/>
              <a:t>eth</a:t>
            </a:r>
            <a:r>
              <a:rPr sz="4000" dirty="0"/>
              <a:t>o</a:t>
            </a:r>
            <a:r>
              <a:rPr sz="4000" spc="-30" dirty="0"/>
              <a:t>d</a:t>
            </a:r>
            <a:r>
              <a:rPr sz="4000" spc="-20" dirty="0"/>
              <a:t>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424726" y="4310971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4" h="93979">
                <a:moveTo>
                  <a:pt x="291227" y="0"/>
                </a:moveTo>
                <a:lnTo>
                  <a:pt x="86832" y="0"/>
                </a:lnTo>
                <a:lnTo>
                  <a:pt x="0" y="93944"/>
                </a:lnTo>
                <a:lnTo>
                  <a:pt x="204396" y="93944"/>
                </a:lnTo>
                <a:lnTo>
                  <a:pt x="2912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4726" y="4310971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4" h="93979">
                <a:moveTo>
                  <a:pt x="0" y="93944"/>
                </a:moveTo>
                <a:lnTo>
                  <a:pt x="86831" y="0"/>
                </a:lnTo>
                <a:lnTo>
                  <a:pt x="291227" y="0"/>
                </a:lnTo>
                <a:lnTo>
                  <a:pt x="204395" y="93944"/>
                </a:lnTo>
                <a:lnTo>
                  <a:pt x="0" y="93944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1814" y="4545832"/>
            <a:ext cx="1775546" cy="601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814" y="4545832"/>
            <a:ext cx="1776095" cy="601345"/>
          </a:xfrm>
          <a:custGeom>
            <a:avLst/>
            <a:gdLst/>
            <a:ahLst/>
            <a:cxnLst/>
            <a:rect l="l" t="t" r="r" b="b"/>
            <a:pathLst>
              <a:path w="1776095" h="601345">
                <a:moveTo>
                  <a:pt x="0" y="601243"/>
                </a:moveTo>
                <a:lnTo>
                  <a:pt x="555722" y="0"/>
                </a:lnTo>
                <a:lnTo>
                  <a:pt x="1775546" y="0"/>
                </a:lnTo>
                <a:lnTo>
                  <a:pt x="1219824" y="601243"/>
                </a:lnTo>
                <a:lnTo>
                  <a:pt x="0" y="60124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2721" y="4726441"/>
            <a:ext cx="31877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sz="900" spc="-1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npu</a:t>
            </a:r>
            <a:r>
              <a:rPr sz="900" spc="5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spc="10" dirty="0">
                <a:latin typeface="Calibri"/>
                <a:cs typeface="Calibri"/>
              </a:rPr>
              <a:t>mag</a:t>
            </a:r>
            <a:r>
              <a:rPr sz="900" spc="5" dirty="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0013" y="4578713"/>
            <a:ext cx="897255" cy="385445"/>
          </a:xfrm>
          <a:custGeom>
            <a:avLst/>
            <a:gdLst/>
            <a:ahLst/>
            <a:cxnLst/>
            <a:rect l="l" t="t" r="r" b="b"/>
            <a:pathLst>
              <a:path w="897255" h="385445">
                <a:moveTo>
                  <a:pt x="897168" y="0"/>
                </a:moveTo>
                <a:lnTo>
                  <a:pt x="356009" y="0"/>
                </a:lnTo>
                <a:lnTo>
                  <a:pt x="0" y="385170"/>
                </a:lnTo>
                <a:lnTo>
                  <a:pt x="541157" y="385170"/>
                </a:lnTo>
                <a:lnTo>
                  <a:pt x="89716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0013" y="4578713"/>
            <a:ext cx="897255" cy="385445"/>
          </a:xfrm>
          <a:custGeom>
            <a:avLst/>
            <a:gdLst/>
            <a:ahLst/>
            <a:cxnLst/>
            <a:rect l="l" t="t" r="r" b="b"/>
            <a:pathLst>
              <a:path w="897255" h="385445">
                <a:moveTo>
                  <a:pt x="0" y="385171"/>
                </a:moveTo>
                <a:lnTo>
                  <a:pt x="356009" y="0"/>
                </a:lnTo>
                <a:lnTo>
                  <a:pt x="897167" y="0"/>
                </a:lnTo>
                <a:lnTo>
                  <a:pt x="541157" y="385171"/>
                </a:lnTo>
                <a:lnTo>
                  <a:pt x="0" y="385171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07181" y="4588107"/>
            <a:ext cx="427990" cy="160020"/>
          </a:xfrm>
          <a:custGeom>
            <a:avLst/>
            <a:gdLst/>
            <a:ahLst/>
            <a:cxnLst/>
            <a:rect l="l" t="t" r="r" b="b"/>
            <a:pathLst>
              <a:path w="427989" h="160020">
                <a:moveTo>
                  <a:pt x="427446" y="0"/>
                </a:moveTo>
                <a:lnTo>
                  <a:pt x="147613" y="0"/>
                </a:lnTo>
                <a:lnTo>
                  <a:pt x="0" y="159705"/>
                </a:lnTo>
                <a:lnTo>
                  <a:pt x="279831" y="159705"/>
                </a:lnTo>
                <a:lnTo>
                  <a:pt x="42744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7181" y="4588107"/>
            <a:ext cx="427990" cy="160020"/>
          </a:xfrm>
          <a:custGeom>
            <a:avLst/>
            <a:gdLst/>
            <a:ahLst/>
            <a:cxnLst/>
            <a:rect l="l" t="t" r="r" b="b"/>
            <a:pathLst>
              <a:path w="427989" h="160020">
                <a:moveTo>
                  <a:pt x="0" y="159705"/>
                </a:moveTo>
                <a:lnTo>
                  <a:pt x="147613" y="0"/>
                </a:lnTo>
                <a:lnTo>
                  <a:pt x="427446" y="0"/>
                </a:lnTo>
                <a:lnTo>
                  <a:pt x="279832" y="159705"/>
                </a:lnTo>
                <a:lnTo>
                  <a:pt x="0" y="159705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997" y="4893426"/>
            <a:ext cx="418465" cy="244475"/>
          </a:xfrm>
          <a:custGeom>
            <a:avLst/>
            <a:gdLst/>
            <a:ahLst/>
            <a:cxnLst/>
            <a:rect l="l" t="t" r="r" b="b"/>
            <a:pathLst>
              <a:path w="418465" h="244475">
                <a:moveTo>
                  <a:pt x="418051" y="0"/>
                </a:moveTo>
                <a:lnTo>
                  <a:pt x="225762" y="0"/>
                </a:lnTo>
                <a:lnTo>
                  <a:pt x="0" y="244254"/>
                </a:lnTo>
                <a:lnTo>
                  <a:pt x="192289" y="244254"/>
                </a:lnTo>
                <a:lnTo>
                  <a:pt x="4180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9997" y="4893426"/>
            <a:ext cx="418465" cy="244475"/>
          </a:xfrm>
          <a:custGeom>
            <a:avLst/>
            <a:gdLst/>
            <a:ahLst/>
            <a:cxnLst/>
            <a:rect l="l" t="t" r="r" b="b"/>
            <a:pathLst>
              <a:path w="418465" h="244475">
                <a:moveTo>
                  <a:pt x="0" y="244255"/>
                </a:moveTo>
                <a:lnTo>
                  <a:pt x="225762" y="0"/>
                </a:lnTo>
                <a:lnTo>
                  <a:pt x="418051" y="0"/>
                </a:lnTo>
                <a:lnTo>
                  <a:pt x="192289" y="244255"/>
                </a:lnTo>
                <a:lnTo>
                  <a:pt x="0" y="244255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8760" y="3611087"/>
            <a:ext cx="129539" cy="634365"/>
          </a:xfrm>
          <a:custGeom>
            <a:avLst/>
            <a:gdLst/>
            <a:ahLst/>
            <a:cxnLst/>
            <a:rect l="l" t="t" r="r" b="b"/>
            <a:pathLst>
              <a:path w="129539" h="634364">
                <a:moveTo>
                  <a:pt x="129172" y="0"/>
                </a:moveTo>
                <a:lnTo>
                  <a:pt x="0" y="129172"/>
                </a:lnTo>
                <a:lnTo>
                  <a:pt x="0" y="634123"/>
                </a:lnTo>
                <a:lnTo>
                  <a:pt x="129172" y="504950"/>
                </a:lnTo>
                <a:lnTo>
                  <a:pt x="12917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1240" y="3611087"/>
            <a:ext cx="516890" cy="129539"/>
          </a:xfrm>
          <a:custGeom>
            <a:avLst/>
            <a:gdLst/>
            <a:ahLst/>
            <a:cxnLst/>
            <a:rect l="l" t="t" r="r" b="b"/>
            <a:pathLst>
              <a:path w="516889" h="129539">
                <a:moveTo>
                  <a:pt x="516693" y="0"/>
                </a:moveTo>
                <a:lnTo>
                  <a:pt x="129174" y="0"/>
                </a:lnTo>
                <a:lnTo>
                  <a:pt x="0" y="129172"/>
                </a:lnTo>
                <a:lnTo>
                  <a:pt x="387520" y="129172"/>
                </a:lnTo>
                <a:lnTo>
                  <a:pt x="5166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1240" y="3611087"/>
            <a:ext cx="516890" cy="634365"/>
          </a:xfrm>
          <a:custGeom>
            <a:avLst/>
            <a:gdLst/>
            <a:ahLst/>
            <a:cxnLst/>
            <a:rect l="l" t="t" r="r" b="b"/>
            <a:pathLst>
              <a:path w="516889" h="634364">
                <a:moveTo>
                  <a:pt x="0" y="129173"/>
                </a:moveTo>
                <a:lnTo>
                  <a:pt x="129173" y="0"/>
                </a:lnTo>
                <a:lnTo>
                  <a:pt x="516693" y="0"/>
                </a:lnTo>
                <a:lnTo>
                  <a:pt x="516693" y="504950"/>
                </a:lnTo>
                <a:lnTo>
                  <a:pt x="387520" y="634123"/>
                </a:lnTo>
                <a:lnTo>
                  <a:pt x="0" y="634123"/>
                </a:lnTo>
                <a:lnTo>
                  <a:pt x="0" y="12917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1240" y="3611087"/>
            <a:ext cx="516890" cy="129539"/>
          </a:xfrm>
          <a:custGeom>
            <a:avLst/>
            <a:gdLst/>
            <a:ahLst/>
            <a:cxnLst/>
            <a:rect l="l" t="t" r="r" b="b"/>
            <a:pathLst>
              <a:path w="516889" h="129539">
                <a:moveTo>
                  <a:pt x="0" y="129173"/>
                </a:moveTo>
                <a:lnTo>
                  <a:pt x="387520" y="129173"/>
                </a:lnTo>
                <a:lnTo>
                  <a:pt x="516693" y="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8760" y="3740261"/>
            <a:ext cx="0" cy="505459"/>
          </a:xfrm>
          <a:custGeom>
            <a:avLst/>
            <a:gdLst/>
            <a:ahLst/>
            <a:cxnLst/>
            <a:rect l="l" t="t" r="r" b="b"/>
            <a:pathLst>
              <a:path h="505460">
                <a:moveTo>
                  <a:pt x="0" y="0"/>
                </a:moveTo>
                <a:lnTo>
                  <a:pt x="0" y="50495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58904" y="3858638"/>
            <a:ext cx="259715" cy="27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marR="5080" indent="-38100">
              <a:lnSpc>
                <a:spcPct val="105200"/>
              </a:lnSpc>
            </a:pPr>
            <a:r>
              <a:rPr sz="850" spc="20" dirty="0">
                <a:latin typeface="Calibri"/>
                <a:cs typeface="Calibri"/>
              </a:rPr>
              <a:t>C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5" dirty="0">
                <a:latin typeface="Calibri"/>
                <a:cs typeface="Calibri"/>
              </a:rPr>
              <a:t>v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10" dirty="0">
                <a:latin typeface="Calibri"/>
                <a:cs typeface="Calibri"/>
              </a:rPr>
              <a:t>et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99398" y="3470170"/>
            <a:ext cx="129539" cy="634365"/>
          </a:xfrm>
          <a:custGeom>
            <a:avLst/>
            <a:gdLst/>
            <a:ahLst/>
            <a:cxnLst/>
            <a:rect l="l" t="t" r="r" b="b"/>
            <a:pathLst>
              <a:path w="129539" h="634364">
                <a:moveTo>
                  <a:pt x="129172" y="0"/>
                </a:moveTo>
                <a:lnTo>
                  <a:pt x="0" y="129172"/>
                </a:lnTo>
                <a:lnTo>
                  <a:pt x="0" y="634123"/>
                </a:lnTo>
                <a:lnTo>
                  <a:pt x="129172" y="504950"/>
                </a:lnTo>
                <a:lnTo>
                  <a:pt x="12917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11878" y="3470170"/>
            <a:ext cx="516890" cy="129539"/>
          </a:xfrm>
          <a:custGeom>
            <a:avLst/>
            <a:gdLst/>
            <a:ahLst/>
            <a:cxnLst/>
            <a:rect l="l" t="t" r="r" b="b"/>
            <a:pathLst>
              <a:path w="516889" h="129539">
                <a:moveTo>
                  <a:pt x="516693" y="0"/>
                </a:moveTo>
                <a:lnTo>
                  <a:pt x="129174" y="0"/>
                </a:lnTo>
                <a:lnTo>
                  <a:pt x="0" y="129172"/>
                </a:lnTo>
                <a:lnTo>
                  <a:pt x="387520" y="129172"/>
                </a:lnTo>
                <a:lnTo>
                  <a:pt x="5166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11878" y="3470170"/>
            <a:ext cx="516890" cy="634365"/>
          </a:xfrm>
          <a:custGeom>
            <a:avLst/>
            <a:gdLst/>
            <a:ahLst/>
            <a:cxnLst/>
            <a:rect l="l" t="t" r="r" b="b"/>
            <a:pathLst>
              <a:path w="516889" h="634364">
                <a:moveTo>
                  <a:pt x="0" y="129173"/>
                </a:moveTo>
                <a:lnTo>
                  <a:pt x="129173" y="0"/>
                </a:lnTo>
                <a:lnTo>
                  <a:pt x="516693" y="0"/>
                </a:lnTo>
                <a:lnTo>
                  <a:pt x="516693" y="504950"/>
                </a:lnTo>
                <a:lnTo>
                  <a:pt x="387520" y="634123"/>
                </a:lnTo>
                <a:lnTo>
                  <a:pt x="0" y="634123"/>
                </a:lnTo>
                <a:lnTo>
                  <a:pt x="0" y="12917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11878" y="3470170"/>
            <a:ext cx="516890" cy="129539"/>
          </a:xfrm>
          <a:custGeom>
            <a:avLst/>
            <a:gdLst/>
            <a:ahLst/>
            <a:cxnLst/>
            <a:rect l="l" t="t" r="r" b="b"/>
            <a:pathLst>
              <a:path w="516889" h="129539">
                <a:moveTo>
                  <a:pt x="0" y="129173"/>
                </a:moveTo>
                <a:lnTo>
                  <a:pt x="387520" y="129173"/>
                </a:lnTo>
                <a:lnTo>
                  <a:pt x="516693" y="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99398" y="3599344"/>
            <a:ext cx="0" cy="505459"/>
          </a:xfrm>
          <a:custGeom>
            <a:avLst/>
            <a:gdLst/>
            <a:ahLst/>
            <a:cxnLst/>
            <a:rect l="l" t="t" r="r" b="b"/>
            <a:pathLst>
              <a:path h="505460">
                <a:moveTo>
                  <a:pt x="0" y="0"/>
                </a:moveTo>
                <a:lnTo>
                  <a:pt x="0" y="50495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071434" y="3717421"/>
            <a:ext cx="259715" cy="27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marR="5080" indent="-38100">
              <a:lnSpc>
                <a:spcPct val="105200"/>
              </a:lnSpc>
            </a:pPr>
            <a:r>
              <a:rPr sz="850" spc="20" dirty="0">
                <a:latin typeface="Calibri"/>
                <a:cs typeface="Calibri"/>
              </a:rPr>
              <a:t>C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5" dirty="0">
                <a:latin typeface="Calibri"/>
                <a:cs typeface="Calibri"/>
              </a:rPr>
              <a:t>v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10" dirty="0">
                <a:latin typeface="Calibri"/>
                <a:cs typeface="Calibri"/>
              </a:rPr>
              <a:t>et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23920" y="3808370"/>
            <a:ext cx="130810" cy="634365"/>
          </a:xfrm>
          <a:custGeom>
            <a:avLst/>
            <a:gdLst/>
            <a:ahLst/>
            <a:cxnLst/>
            <a:rect l="l" t="t" r="r" b="b"/>
            <a:pathLst>
              <a:path w="130809" h="634364">
                <a:moveTo>
                  <a:pt x="130347" y="0"/>
                </a:moveTo>
                <a:lnTo>
                  <a:pt x="0" y="130347"/>
                </a:lnTo>
                <a:lnTo>
                  <a:pt x="0" y="634123"/>
                </a:lnTo>
                <a:lnTo>
                  <a:pt x="130347" y="503775"/>
                </a:lnTo>
                <a:lnTo>
                  <a:pt x="13034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2877" y="3808370"/>
            <a:ext cx="521970" cy="130810"/>
          </a:xfrm>
          <a:custGeom>
            <a:avLst/>
            <a:gdLst/>
            <a:ahLst/>
            <a:cxnLst/>
            <a:rect l="l" t="t" r="r" b="b"/>
            <a:pathLst>
              <a:path w="521969" h="130810">
                <a:moveTo>
                  <a:pt x="521390" y="0"/>
                </a:moveTo>
                <a:lnTo>
                  <a:pt x="130347" y="0"/>
                </a:lnTo>
                <a:lnTo>
                  <a:pt x="0" y="130347"/>
                </a:lnTo>
                <a:lnTo>
                  <a:pt x="391042" y="130347"/>
                </a:lnTo>
                <a:lnTo>
                  <a:pt x="5213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877" y="3808370"/>
            <a:ext cx="521970" cy="634365"/>
          </a:xfrm>
          <a:custGeom>
            <a:avLst/>
            <a:gdLst/>
            <a:ahLst/>
            <a:cxnLst/>
            <a:rect l="l" t="t" r="r" b="b"/>
            <a:pathLst>
              <a:path w="521969" h="634364">
                <a:moveTo>
                  <a:pt x="0" y="130347"/>
                </a:moveTo>
                <a:lnTo>
                  <a:pt x="130347" y="0"/>
                </a:lnTo>
                <a:lnTo>
                  <a:pt x="521390" y="0"/>
                </a:lnTo>
                <a:lnTo>
                  <a:pt x="521390" y="503776"/>
                </a:lnTo>
                <a:lnTo>
                  <a:pt x="391043" y="634123"/>
                </a:lnTo>
                <a:lnTo>
                  <a:pt x="0" y="634123"/>
                </a:lnTo>
                <a:lnTo>
                  <a:pt x="0" y="130347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2877" y="3808370"/>
            <a:ext cx="521970" cy="130810"/>
          </a:xfrm>
          <a:custGeom>
            <a:avLst/>
            <a:gdLst/>
            <a:ahLst/>
            <a:cxnLst/>
            <a:rect l="l" t="t" r="r" b="b"/>
            <a:pathLst>
              <a:path w="521969" h="130810">
                <a:moveTo>
                  <a:pt x="0" y="130347"/>
                </a:moveTo>
                <a:lnTo>
                  <a:pt x="391043" y="130347"/>
                </a:lnTo>
                <a:lnTo>
                  <a:pt x="521390" y="0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3920" y="3938718"/>
            <a:ext cx="0" cy="504190"/>
          </a:xfrm>
          <a:custGeom>
            <a:avLst/>
            <a:gdLst/>
            <a:ahLst/>
            <a:cxnLst/>
            <a:rect l="l" t="t" r="r" b="b"/>
            <a:pathLst>
              <a:path h="504189">
                <a:moveTo>
                  <a:pt x="0" y="0"/>
                </a:moveTo>
                <a:lnTo>
                  <a:pt x="0" y="503776"/>
                </a:lnTo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93346" y="4054772"/>
            <a:ext cx="259715" cy="274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marR="5080" indent="-38100">
              <a:lnSpc>
                <a:spcPct val="105200"/>
              </a:lnSpc>
            </a:pPr>
            <a:r>
              <a:rPr sz="850" spc="20" dirty="0">
                <a:latin typeface="Calibri"/>
                <a:cs typeface="Calibri"/>
              </a:rPr>
              <a:t>C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5" dirty="0">
                <a:latin typeface="Calibri"/>
                <a:cs typeface="Calibri"/>
              </a:rPr>
              <a:t>v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10" dirty="0">
                <a:latin typeface="Calibri"/>
                <a:cs typeface="Calibri"/>
              </a:rPr>
              <a:t>et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91730" y="4193541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4" h="93979">
                <a:moveTo>
                  <a:pt x="291227" y="0"/>
                </a:moveTo>
                <a:lnTo>
                  <a:pt x="86832" y="0"/>
                </a:lnTo>
                <a:lnTo>
                  <a:pt x="0" y="93944"/>
                </a:lnTo>
                <a:lnTo>
                  <a:pt x="204396" y="93944"/>
                </a:lnTo>
                <a:lnTo>
                  <a:pt x="2912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1730" y="4193541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4" h="93979">
                <a:moveTo>
                  <a:pt x="0" y="93944"/>
                </a:moveTo>
                <a:lnTo>
                  <a:pt x="86831" y="0"/>
                </a:lnTo>
                <a:lnTo>
                  <a:pt x="291227" y="0"/>
                </a:lnTo>
                <a:lnTo>
                  <a:pt x="204395" y="93944"/>
                </a:lnTo>
                <a:lnTo>
                  <a:pt x="0" y="93944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22124" y="4536438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5" h="93979">
                <a:moveTo>
                  <a:pt x="291227" y="0"/>
                </a:moveTo>
                <a:lnTo>
                  <a:pt x="86831" y="0"/>
                </a:lnTo>
                <a:lnTo>
                  <a:pt x="0" y="93943"/>
                </a:lnTo>
                <a:lnTo>
                  <a:pt x="204395" y="93943"/>
                </a:lnTo>
                <a:lnTo>
                  <a:pt x="2912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2124" y="4536438"/>
            <a:ext cx="291465" cy="93980"/>
          </a:xfrm>
          <a:custGeom>
            <a:avLst/>
            <a:gdLst/>
            <a:ahLst/>
            <a:cxnLst/>
            <a:rect l="l" t="t" r="r" b="b"/>
            <a:pathLst>
              <a:path w="291465" h="93979">
                <a:moveTo>
                  <a:pt x="0" y="93944"/>
                </a:moveTo>
                <a:lnTo>
                  <a:pt x="86831" y="0"/>
                </a:lnTo>
                <a:lnTo>
                  <a:pt x="291227" y="0"/>
                </a:lnTo>
                <a:lnTo>
                  <a:pt x="204395" y="93944"/>
                </a:lnTo>
                <a:lnTo>
                  <a:pt x="0" y="93944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38565" y="3608737"/>
            <a:ext cx="338455" cy="14097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900" spc="-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la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30160" y="3766094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4" h="113029">
                <a:moveTo>
                  <a:pt x="66935" y="44623"/>
                </a:moveTo>
                <a:lnTo>
                  <a:pt x="22311" y="44623"/>
                </a:lnTo>
                <a:lnTo>
                  <a:pt x="22311" y="112732"/>
                </a:lnTo>
                <a:lnTo>
                  <a:pt x="66935" y="112732"/>
                </a:lnTo>
                <a:lnTo>
                  <a:pt x="66935" y="44623"/>
                </a:lnTo>
                <a:close/>
              </a:path>
              <a:path w="89534" h="113029">
                <a:moveTo>
                  <a:pt x="44623" y="0"/>
                </a:moveTo>
                <a:lnTo>
                  <a:pt x="0" y="44623"/>
                </a:lnTo>
                <a:lnTo>
                  <a:pt x="89246" y="44623"/>
                </a:lnTo>
                <a:lnTo>
                  <a:pt x="4462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0160" y="3766094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4" h="113029">
                <a:moveTo>
                  <a:pt x="0" y="44623"/>
                </a:moveTo>
                <a:lnTo>
                  <a:pt x="44623" y="0"/>
                </a:lnTo>
                <a:lnTo>
                  <a:pt x="89247" y="44623"/>
                </a:lnTo>
                <a:lnTo>
                  <a:pt x="66935" y="44623"/>
                </a:lnTo>
                <a:lnTo>
                  <a:pt x="66935" y="112733"/>
                </a:lnTo>
                <a:lnTo>
                  <a:pt x="22311" y="112733"/>
                </a:lnTo>
                <a:lnTo>
                  <a:pt x="22311" y="44623"/>
                </a:lnTo>
                <a:lnTo>
                  <a:pt x="0" y="4462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427074" y="3420850"/>
            <a:ext cx="361950" cy="146050"/>
          </a:xfrm>
          <a:prstGeom prst="rect">
            <a:avLst/>
          </a:prstGeom>
          <a:ln w="9394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</a:pPr>
            <a:r>
              <a:rPr sz="900" spc="-10" dirty="0">
                <a:latin typeface="Calibri"/>
                <a:cs typeface="Calibri"/>
              </a:rPr>
              <a:t>C</a:t>
            </a:r>
            <a:r>
              <a:rPr sz="900" spc="5" dirty="0">
                <a:latin typeface="Calibri"/>
                <a:cs typeface="Calibri"/>
              </a:rPr>
              <a:t>la</a:t>
            </a:r>
            <a:r>
              <a:rPr sz="900" spc="10" dirty="0">
                <a:latin typeface="Calibri"/>
                <a:cs typeface="Calibri"/>
              </a:rPr>
              <a:t>s</a:t>
            </a:r>
            <a:r>
              <a:rPr sz="900" spc="5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93825" y="3578207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5" h="113029">
                <a:moveTo>
                  <a:pt x="66935" y="44622"/>
                </a:moveTo>
                <a:lnTo>
                  <a:pt x="22312" y="44622"/>
                </a:lnTo>
                <a:lnTo>
                  <a:pt x="22312" y="112732"/>
                </a:lnTo>
                <a:lnTo>
                  <a:pt x="66935" y="112732"/>
                </a:lnTo>
                <a:lnTo>
                  <a:pt x="66935" y="44622"/>
                </a:lnTo>
                <a:close/>
              </a:path>
              <a:path w="89535" h="113029">
                <a:moveTo>
                  <a:pt x="44623" y="0"/>
                </a:moveTo>
                <a:lnTo>
                  <a:pt x="0" y="44622"/>
                </a:lnTo>
                <a:lnTo>
                  <a:pt x="89247" y="44622"/>
                </a:lnTo>
                <a:lnTo>
                  <a:pt x="4462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93825" y="3578207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5" h="113029">
                <a:moveTo>
                  <a:pt x="0" y="44623"/>
                </a:moveTo>
                <a:lnTo>
                  <a:pt x="44623" y="0"/>
                </a:lnTo>
                <a:lnTo>
                  <a:pt x="89247" y="44623"/>
                </a:lnTo>
                <a:lnTo>
                  <a:pt x="66935" y="44623"/>
                </a:lnTo>
                <a:lnTo>
                  <a:pt x="66935" y="112733"/>
                </a:lnTo>
                <a:lnTo>
                  <a:pt x="22311" y="112733"/>
                </a:lnTo>
                <a:lnTo>
                  <a:pt x="22311" y="44623"/>
                </a:lnTo>
                <a:lnTo>
                  <a:pt x="0" y="4462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70225" y="3437290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5" h="113029">
                <a:moveTo>
                  <a:pt x="66935" y="44622"/>
                </a:moveTo>
                <a:lnTo>
                  <a:pt x="22311" y="44622"/>
                </a:lnTo>
                <a:lnTo>
                  <a:pt x="22311" y="112732"/>
                </a:lnTo>
                <a:lnTo>
                  <a:pt x="66935" y="112732"/>
                </a:lnTo>
                <a:lnTo>
                  <a:pt x="66935" y="44622"/>
                </a:lnTo>
                <a:close/>
              </a:path>
              <a:path w="89535" h="113029">
                <a:moveTo>
                  <a:pt x="44622" y="0"/>
                </a:moveTo>
                <a:lnTo>
                  <a:pt x="0" y="44622"/>
                </a:lnTo>
                <a:lnTo>
                  <a:pt x="89246" y="44622"/>
                </a:lnTo>
                <a:lnTo>
                  <a:pt x="4462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0225" y="3437290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5" h="113029">
                <a:moveTo>
                  <a:pt x="0" y="44623"/>
                </a:moveTo>
                <a:lnTo>
                  <a:pt x="44623" y="0"/>
                </a:lnTo>
                <a:lnTo>
                  <a:pt x="89247" y="44623"/>
                </a:lnTo>
                <a:lnTo>
                  <a:pt x="66935" y="44623"/>
                </a:lnTo>
                <a:lnTo>
                  <a:pt x="66935" y="112733"/>
                </a:lnTo>
                <a:lnTo>
                  <a:pt x="22311" y="112733"/>
                </a:lnTo>
                <a:lnTo>
                  <a:pt x="22311" y="44623"/>
                </a:lnTo>
                <a:lnTo>
                  <a:pt x="0" y="4462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2583" y="4639777"/>
            <a:ext cx="93980" cy="381000"/>
          </a:xfrm>
          <a:custGeom>
            <a:avLst/>
            <a:gdLst/>
            <a:ahLst/>
            <a:cxnLst/>
            <a:rect l="l" t="t" r="r" b="b"/>
            <a:pathLst>
              <a:path w="93980" h="381000">
                <a:moveTo>
                  <a:pt x="70458" y="46970"/>
                </a:moveTo>
                <a:lnTo>
                  <a:pt x="23486" y="46970"/>
                </a:lnTo>
                <a:lnTo>
                  <a:pt x="23486" y="380474"/>
                </a:lnTo>
                <a:lnTo>
                  <a:pt x="70458" y="380474"/>
                </a:lnTo>
                <a:lnTo>
                  <a:pt x="70458" y="46970"/>
                </a:lnTo>
                <a:close/>
              </a:path>
              <a:path w="93980" h="381000">
                <a:moveTo>
                  <a:pt x="46972" y="0"/>
                </a:moveTo>
                <a:lnTo>
                  <a:pt x="0" y="46970"/>
                </a:lnTo>
                <a:lnTo>
                  <a:pt x="93944" y="46970"/>
                </a:lnTo>
                <a:lnTo>
                  <a:pt x="4697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92583" y="4639777"/>
            <a:ext cx="93980" cy="381000"/>
          </a:xfrm>
          <a:custGeom>
            <a:avLst/>
            <a:gdLst/>
            <a:ahLst/>
            <a:cxnLst/>
            <a:rect l="l" t="t" r="r" b="b"/>
            <a:pathLst>
              <a:path w="93980" h="381000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380474"/>
                </a:lnTo>
                <a:lnTo>
                  <a:pt x="23485" y="380474"/>
                </a:lnTo>
                <a:lnTo>
                  <a:pt x="23485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7280" y="4451888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4" h="113029">
                <a:moveTo>
                  <a:pt x="66935" y="44622"/>
                </a:moveTo>
                <a:lnTo>
                  <a:pt x="22311" y="44622"/>
                </a:lnTo>
                <a:lnTo>
                  <a:pt x="22311" y="112732"/>
                </a:lnTo>
                <a:lnTo>
                  <a:pt x="66935" y="112732"/>
                </a:lnTo>
                <a:lnTo>
                  <a:pt x="66935" y="44622"/>
                </a:lnTo>
                <a:close/>
              </a:path>
              <a:path w="89534" h="113029">
                <a:moveTo>
                  <a:pt x="44623" y="0"/>
                </a:moveTo>
                <a:lnTo>
                  <a:pt x="0" y="44622"/>
                </a:lnTo>
                <a:lnTo>
                  <a:pt x="89247" y="44622"/>
                </a:lnTo>
                <a:lnTo>
                  <a:pt x="4462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7280" y="4451888"/>
            <a:ext cx="89535" cy="113030"/>
          </a:xfrm>
          <a:custGeom>
            <a:avLst/>
            <a:gdLst/>
            <a:ahLst/>
            <a:cxnLst/>
            <a:rect l="l" t="t" r="r" b="b"/>
            <a:pathLst>
              <a:path w="89534" h="113029">
                <a:moveTo>
                  <a:pt x="0" y="44623"/>
                </a:moveTo>
                <a:lnTo>
                  <a:pt x="44623" y="0"/>
                </a:lnTo>
                <a:lnTo>
                  <a:pt x="89247" y="44623"/>
                </a:lnTo>
                <a:lnTo>
                  <a:pt x="66935" y="44623"/>
                </a:lnTo>
                <a:lnTo>
                  <a:pt x="66935" y="112733"/>
                </a:lnTo>
                <a:lnTo>
                  <a:pt x="22311" y="112733"/>
                </a:lnTo>
                <a:lnTo>
                  <a:pt x="22311" y="44623"/>
                </a:lnTo>
                <a:lnTo>
                  <a:pt x="0" y="44623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23368" y="4433098"/>
            <a:ext cx="93980" cy="375920"/>
          </a:xfrm>
          <a:custGeom>
            <a:avLst/>
            <a:gdLst/>
            <a:ahLst/>
            <a:cxnLst/>
            <a:rect l="l" t="t" r="r" b="b"/>
            <a:pathLst>
              <a:path w="93980" h="375920">
                <a:moveTo>
                  <a:pt x="70457" y="46972"/>
                </a:moveTo>
                <a:lnTo>
                  <a:pt x="23484" y="46972"/>
                </a:lnTo>
                <a:lnTo>
                  <a:pt x="23484" y="375777"/>
                </a:lnTo>
                <a:lnTo>
                  <a:pt x="70457" y="375777"/>
                </a:lnTo>
                <a:lnTo>
                  <a:pt x="70457" y="46972"/>
                </a:lnTo>
                <a:close/>
              </a:path>
              <a:path w="93980" h="375920">
                <a:moveTo>
                  <a:pt x="46970" y="0"/>
                </a:moveTo>
                <a:lnTo>
                  <a:pt x="0" y="46972"/>
                </a:lnTo>
                <a:lnTo>
                  <a:pt x="93943" y="46972"/>
                </a:lnTo>
                <a:lnTo>
                  <a:pt x="4697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23368" y="4433098"/>
            <a:ext cx="93980" cy="375920"/>
          </a:xfrm>
          <a:custGeom>
            <a:avLst/>
            <a:gdLst/>
            <a:ahLst/>
            <a:cxnLst/>
            <a:rect l="l" t="t" r="r" b="b"/>
            <a:pathLst>
              <a:path w="93980" h="375920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375777"/>
                </a:lnTo>
                <a:lnTo>
                  <a:pt x="23486" y="375777"/>
                </a:lnTo>
                <a:lnTo>
                  <a:pt x="23486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3368" y="4254605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80" h="113029">
                <a:moveTo>
                  <a:pt x="70457" y="46972"/>
                </a:moveTo>
                <a:lnTo>
                  <a:pt x="23484" y="46972"/>
                </a:lnTo>
                <a:lnTo>
                  <a:pt x="23484" y="112732"/>
                </a:lnTo>
                <a:lnTo>
                  <a:pt x="70457" y="112732"/>
                </a:lnTo>
                <a:lnTo>
                  <a:pt x="70457" y="46972"/>
                </a:lnTo>
                <a:close/>
              </a:path>
              <a:path w="93980" h="113029">
                <a:moveTo>
                  <a:pt x="46970" y="0"/>
                </a:moveTo>
                <a:lnTo>
                  <a:pt x="0" y="46972"/>
                </a:lnTo>
                <a:lnTo>
                  <a:pt x="93943" y="46972"/>
                </a:lnTo>
                <a:lnTo>
                  <a:pt x="4697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23368" y="4254605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80" h="113029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112733"/>
                </a:lnTo>
                <a:lnTo>
                  <a:pt x="23486" y="112733"/>
                </a:lnTo>
                <a:lnTo>
                  <a:pt x="23486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76280" y="4301577"/>
            <a:ext cx="93980" cy="375920"/>
          </a:xfrm>
          <a:custGeom>
            <a:avLst/>
            <a:gdLst/>
            <a:ahLst/>
            <a:cxnLst/>
            <a:rect l="l" t="t" r="r" b="b"/>
            <a:pathLst>
              <a:path w="93980" h="375920">
                <a:moveTo>
                  <a:pt x="70458" y="46972"/>
                </a:moveTo>
                <a:lnTo>
                  <a:pt x="23486" y="46972"/>
                </a:lnTo>
                <a:lnTo>
                  <a:pt x="23486" y="375776"/>
                </a:lnTo>
                <a:lnTo>
                  <a:pt x="70458" y="375776"/>
                </a:lnTo>
                <a:lnTo>
                  <a:pt x="70458" y="46972"/>
                </a:lnTo>
                <a:close/>
              </a:path>
              <a:path w="93980" h="375920">
                <a:moveTo>
                  <a:pt x="46972" y="0"/>
                </a:moveTo>
                <a:lnTo>
                  <a:pt x="0" y="46972"/>
                </a:lnTo>
                <a:lnTo>
                  <a:pt x="93944" y="46972"/>
                </a:lnTo>
                <a:lnTo>
                  <a:pt x="4697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76280" y="4301577"/>
            <a:ext cx="93980" cy="375920"/>
          </a:xfrm>
          <a:custGeom>
            <a:avLst/>
            <a:gdLst/>
            <a:ahLst/>
            <a:cxnLst/>
            <a:rect l="l" t="t" r="r" b="b"/>
            <a:pathLst>
              <a:path w="93980" h="375920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375777"/>
                </a:lnTo>
                <a:lnTo>
                  <a:pt x="23486" y="375777"/>
                </a:lnTo>
                <a:lnTo>
                  <a:pt x="23486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76280" y="4118386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80" h="113029">
                <a:moveTo>
                  <a:pt x="70458" y="46972"/>
                </a:moveTo>
                <a:lnTo>
                  <a:pt x="23486" y="46972"/>
                </a:lnTo>
                <a:lnTo>
                  <a:pt x="23486" y="112732"/>
                </a:lnTo>
                <a:lnTo>
                  <a:pt x="70458" y="112732"/>
                </a:lnTo>
                <a:lnTo>
                  <a:pt x="70458" y="46972"/>
                </a:lnTo>
                <a:close/>
              </a:path>
              <a:path w="93980" h="113029">
                <a:moveTo>
                  <a:pt x="46972" y="0"/>
                </a:moveTo>
                <a:lnTo>
                  <a:pt x="0" y="46972"/>
                </a:lnTo>
                <a:lnTo>
                  <a:pt x="93944" y="46972"/>
                </a:lnTo>
                <a:lnTo>
                  <a:pt x="4697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76280" y="4118386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80" h="113029">
                <a:moveTo>
                  <a:pt x="0" y="46972"/>
                </a:moveTo>
                <a:lnTo>
                  <a:pt x="46972" y="0"/>
                </a:lnTo>
                <a:lnTo>
                  <a:pt x="93944" y="46972"/>
                </a:lnTo>
                <a:lnTo>
                  <a:pt x="70458" y="46972"/>
                </a:lnTo>
                <a:lnTo>
                  <a:pt x="70458" y="112733"/>
                </a:lnTo>
                <a:lnTo>
                  <a:pt x="23486" y="112733"/>
                </a:lnTo>
                <a:lnTo>
                  <a:pt x="23486" y="46972"/>
                </a:lnTo>
                <a:lnTo>
                  <a:pt x="0" y="4697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77271" y="4637427"/>
            <a:ext cx="340995" cy="0"/>
          </a:xfrm>
          <a:custGeom>
            <a:avLst/>
            <a:gdLst/>
            <a:ahLst/>
            <a:cxnLst/>
            <a:rect l="l" t="t" r="r" b="b"/>
            <a:pathLst>
              <a:path w="340994">
                <a:moveTo>
                  <a:pt x="0" y="0"/>
                </a:moveTo>
                <a:lnTo>
                  <a:pt x="340776" y="0"/>
                </a:lnTo>
              </a:path>
            </a:pathLst>
          </a:custGeom>
          <a:ln w="29453">
            <a:solidFill>
              <a:srgbClr val="C949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24357" y="4632783"/>
            <a:ext cx="993140" cy="165100"/>
          </a:xfrm>
          <a:custGeom>
            <a:avLst/>
            <a:gdLst/>
            <a:ahLst/>
            <a:cxnLst/>
            <a:rect l="l" t="t" r="r" b="b"/>
            <a:pathLst>
              <a:path w="993139" h="165100">
                <a:moveTo>
                  <a:pt x="25751" y="137007"/>
                </a:moveTo>
                <a:lnTo>
                  <a:pt x="0" y="155167"/>
                </a:lnTo>
                <a:lnTo>
                  <a:pt x="29978" y="164872"/>
                </a:lnTo>
                <a:lnTo>
                  <a:pt x="28568" y="155583"/>
                </a:lnTo>
                <a:lnTo>
                  <a:pt x="89799" y="146296"/>
                </a:lnTo>
                <a:lnTo>
                  <a:pt x="27160" y="146296"/>
                </a:lnTo>
                <a:lnTo>
                  <a:pt x="25751" y="137007"/>
                </a:lnTo>
                <a:close/>
              </a:path>
              <a:path w="993139" h="165100">
                <a:moveTo>
                  <a:pt x="991656" y="0"/>
                </a:moveTo>
                <a:lnTo>
                  <a:pt x="27160" y="146296"/>
                </a:lnTo>
                <a:lnTo>
                  <a:pt x="89799" y="146296"/>
                </a:lnTo>
                <a:lnTo>
                  <a:pt x="993065" y="9288"/>
                </a:lnTo>
                <a:lnTo>
                  <a:pt x="99165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8417" y="4637576"/>
            <a:ext cx="1587500" cy="419100"/>
          </a:xfrm>
          <a:custGeom>
            <a:avLst/>
            <a:gdLst/>
            <a:ahLst/>
            <a:cxnLst/>
            <a:rect l="l" t="t" r="r" b="b"/>
            <a:pathLst>
              <a:path w="1587500" h="419100">
                <a:moveTo>
                  <a:pt x="23786" y="391690"/>
                </a:moveTo>
                <a:lnTo>
                  <a:pt x="0" y="412356"/>
                </a:lnTo>
                <a:lnTo>
                  <a:pt x="30804" y="418986"/>
                </a:lnTo>
                <a:lnTo>
                  <a:pt x="28465" y="409887"/>
                </a:lnTo>
                <a:lnTo>
                  <a:pt x="63854" y="400789"/>
                </a:lnTo>
                <a:lnTo>
                  <a:pt x="26125" y="400789"/>
                </a:lnTo>
                <a:lnTo>
                  <a:pt x="23786" y="391690"/>
                </a:lnTo>
                <a:close/>
              </a:path>
              <a:path w="1587500" h="419100">
                <a:moveTo>
                  <a:pt x="1585079" y="0"/>
                </a:moveTo>
                <a:lnTo>
                  <a:pt x="26125" y="400789"/>
                </a:lnTo>
                <a:lnTo>
                  <a:pt x="63854" y="400789"/>
                </a:lnTo>
                <a:lnTo>
                  <a:pt x="1587418" y="9098"/>
                </a:lnTo>
                <a:lnTo>
                  <a:pt x="1585079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398784" y="3675781"/>
            <a:ext cx="90170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0" marR="5080">
              <a:lnSpc>
                <a:spcPct val="105200"/>
              </a:lnSpc>
            </a:pPr>
            <a:r>
              <a:rPr sz="850" spc="10" dirty="0">
                <a:latin typeface="Calibri"/>
                <a:cs typeface="Calibri"/>
              </a:rPr>
              <a:t>F</a:t>
            </a:r>
            <a:r>
              <a:rPr sz="850" spc="25" dirty="0">
                <a:latin typeface="Calibri"/>
                <a:cs typeface="Calibri"/>
              </a:rPr>
              <a:t>o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10" dirty="0">
                <a:latin typeface="Calibri"/>
                <a:cs typeface="Calibri"/>
              </a:rPr>
              <a:t>w</a:t>
            </a:r>
            <a:r>
              <a:rPr sz="850" spc="-5" dirty="0">
                <a:latin typeface="Calibri"/>
                <a:cs typeface="Calibri"/>
              </a:rPr>
              <a:t>ar</a:t>
            </a:r>
            <a:r>
              <a:rPr sz="850" spc="15" dirty="0">
                <a:latin typeface="Calibri"/>
                <a:cs typeface="Calibri"/>
              </a:rPr>
              <a:t>d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spc="-5" dirty="0">
                <a:latin typeface="Calibri"/>
                <a:cs typeface="Calibri"/>
              </a:rPr>
              <a:t>a</a:t>
            </a:r>
            <a:r>
              <a:rPr sz="850" dirty="0">
                <a:latin typeface="Calibri"/>
                <a:cs typeface="Calibri"/>
              </a:rPr>
              <a:t>c</a:t>
            </a:r>
            <a:r>
              <a:rPr sz="850" spc="15" dirty="0">
                <a:latin typeface="Calibri"/>
                <a:cs typeface="Calibri"/>
              </a:rPr>
              <a:t>h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20" dirty="0">
                <a:latin typeface="Calibri"/>
                <a:cs typeface="Calibri"/>
              </a:rPr>
              <a:t>i</a:t>
            </a:r>
            <a:r>
              <a:rPr sz="850" spc="25" dirty="0">
                <a:latin typeface="Calibri"/>
                <a:cs typeface="Calibri"/>
              </a:rPr>
              <a:t>o</a:t>
            </a:r>
            <a:r>
              <a:rPr sz="850" spc="15" dirty="0">
                <a:latin typeface="Calibri"/>
                <a:cs typeface="Calibri"/>
              </a:rPr>
              <a:t>n</a:t>
            </a:r>
            <a:r>
              <a:rPr sz="850" spc="-35" dirty="0">
                <a:latin typeface="Calibri"/>
                <a:cs typeface="Calibri"/>
              </a:rPr>
              <a:t> </a:t>
            </a:r>
            <a:r>
              <a:rPr sz="850" spc="5" dirty="0">
                <a:latin typeface="Calibri"/>
                <a:cs typeface="Calibri"/>
              </a:rPr>
              <a:t>t</a:t>
            </a:r>
            <a:r>
              <a:rPr sz="850" spc="25" dirty="0">
                <a:latin typeface="Calibri"/>
                <a:cs typeface="Calibri"/>
              </a:rPr>
              <a:t>h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25" dirty="0">
                <a:latin typeface="Calibri"/>
                <a:cs typeface="Calibri"/>
              </a:rPr>
              <a:t>ou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15" dirty="0">
                <a:latin typeface="Calibri"/>
                <a:cs typeface="Calibri"/>
              </a:rPr>
              <a:t>h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20" dirty="0">
                <a:latin typeface="Calibri"/>
                <a:cs typeface="Calibri"/>
              </a:rPr>
              <a:t>C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20" dirty="0">
                <a:latin typeface="Calibri"/>
                <a:cs typeface="Calibri"/>
              </a:rPr>
              <a:t>v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10" dirty="0">
                <a:latin typeface="Calibri"/>
                <a:cs typeface="Calibri"/>
              </a:rPr>
              <a:t>et</a:t>
            </a:r>
            <a:endParaRPr sz="850">
              <a:latin typeface="Calibri"/>
              <a:cs typeface="Calibri"/>
            </a:endParaRPr>
          </a:p>
          <a:p>
            <a:pPr marL="12700" marR="67310">
              <a:lnSpc>
                <a:spcPct val="105200"/>
              </a:lnSpc>
              <a:spcBef>
                <a:spcPts val="715"/>
              </a:spcBef>
            </a:pPr>
            <a:r>
              <a:rPr sz="850" spc="-20" dirty="0">
                <a:latin typeface="Calibri"/>
                <a:cs typeface="Calibri"/>
              </a:rPr>
              <a:t>W</a:t>
            </a:r>
            <a:r>
              <a:rPr sz="850" spc="-5" dirty="0">
                <a:latin typeface="Calibri"/>
                <a:cs typeface="Calibri"/>
              </a:rPr>
              <a:t>ar</a:t>
            </a:r>
            <a:r>
              <a:rPr sz="850" spc="25" dirty="0">
                <a:latin typeface="Calibri"/>
                <a:cs typeface="Calibri"/>
              </a:rPr>
              <a:t>p</a:t>
            </a:r>
            <a:r>
              <a:rPr sz="850" spc="15" dirty="0">
                <a:latin typeface="Calibri"/>
                <a:cs typeface="Calibri"/>
              </a:rPr>
              <a:t>ed</a:t>
            </a:r>
            <a:r>
              <a:rPr sz="850" spc="40" dirty="0">
                <a:latin typeface="Calibri"/>
                <a:cs typeface="Calibri"/>
              </a:rPr>
              <a:t> </a:t>
            </a:r>
            <a:r>
              <a:rPr sz="850" spc="20" dirty="0">
                <a:latin typeface="Calibri"/>
                <a:cs typeface="Calibri"/>
              </a:rPr>
              <a:t>i</a:t>
            </a:r>
            <a:r>
              <a:rPr sz="850" spc="15" dirty="0">
                <a:latin typeface="Calibri"/>
                <a:cs typeface="Calibri"/>
              </a:rPr>
              <a:t>m</a:t>
            </a:r>
            <a:r>
              <a:rPr sz="850" spc="-5" dirty="0">
                <a:latin typeface="Calibri"/>
                <a:cs typeface="Calibri"/>
              </a:rPr>
              <a:t>a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20" dirty="0">
                <a:latin typeface="Calibri"/>
                <a:cs typeface="Calibri"/>
              </a:rPr>
              <a:t>i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0" dirty="0">
                <a:latin typeface="Calibri"/>
                <a:cs typeface="Calibri"/>
              </a:rPr>
              <a:t>s</a:t>
            </a:r>
            <a:r>
              <a:rPr sz="850" spc="-25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(</a:t>
            </a:r>
            <a:r>
              <a:rPr sz="850" spc="5" dirty="0">
                <a:latin typeface="Calibri"/>
                <a:cs typeface="Calibri"/>
              </a:rPr>
              <a:t>224</a:t>
            </a:r>
            <a:r>
              <a:rPr sz="850" spc="-5" dirty="0">
                <a:latin typeface="Calibri"/>
                <a:cs typeface="Calibri"/>
              </a:rPr>
              <a:t>x</a:t>
            </a:r>
            <a:r>
              <a:rPr sz="850" spc="5" dirty="0">
                <a:latin typeface="Calibri"/>
                <a:cs typeface="Calibri"/>
              </a:rPr>
              <a:t>224)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611932" y="4616347"/>
            <a:ext cx="751840" cy="55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400"/>
              </a:lnSpc>
            </a:pPr>
            <a:r>
              <a:rPr sz="850" spc="10" dirty="0">
                <a:latin typeface="Calibri"/>
                <a:cs typeface="Calibri"/>
              </a:rPr>
              <a:t>R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dirty="0">
                <a:latin typeface="Calibri"/>
                <a:cs typeface="Calibri"/>
              </a:rPr>
              <a:t>g</a:t>
            </a:r>
            <a:r>
              <a:rPr sz="850" spc="20" dirty="0">
                <a:latin typeface="Calibri"/>
                <a:cs typeface="Calibri"/>
              </a:rPr>
              <a:t>i</a:t>
            </a:r>
            <a:r>
              <a:rPr sz="850" spc="25" dirty="0">
                <a:latin typeface="Calibri"/>
                <a:cs typeface="Calibri"/>
              </a:rPr>
              <a:t>on</a:t>
            </a:r>
            <a:r>
              <a:rPr sz="850" spc="10" dirty="0">
                <a:latin typeface="Calibri"/>
                <a:cs typeface="Calibri"/>
              </a:rPr>
              <a:t>s</a:t>
            </a:r>
            <a:r>
              <a:rPr sz="850" spc="-60" dirty="0">
                <a:latin typeface="Calibri"/>
                <a:cs typeface="Calibri"/>
              </a:rPr>
              <a:t> </a:t>
            </a:r>
            <a:r>
              <a:rPr sz="850" spc="25" dirty="0">
                <a:latin typeface="Calibri"/>
                <a:cs typeface="Calibri"/>
              </a:rPr>
              <a:t>o</a:t>
            </a:r>
            <a:r>
              <a:rPr sz="850" spc="10" dirty="0">
                <a:latin typeface="Calibri"/>
                <a:cs typeface="Calibri"/>
              </a:rPr>
              <a:t>f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I</a:t>
            </a:r>
            <a:r>
              <a:rPr sz="850" spc="25" dirty="0">
                <a:latin typeface="Calibri"/>
                <a:cs typeface="Calibri"/>
              </a:rPr>
              <a:t>n</a:t>
            </a:r>
            <a:r>
              <a:rPr sz="850" spc="5" dirty="0">
                <a:latin typeface="Calibri"/>
                <a:cs typeface="Calibri"/>
              </a:rPr>
              <a:t>t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15" dirty="0">
                <a:latin typeface="Calibri"/>
                <a:cs typeface="Calibri"/>
              </a:rPr>
              <a:t>e</a:t>
            </a:r>
            <a:r>
              <a:rPr sz="850" spc="-5" dirty="0">
                <a:latin typeface="Calibri"/>
                <a:cs typeface="Calibri"/>
              </a:rPr>
              <a:t>s</a:t>
            </a:r>
            <a:r>
              <a:rPr sz="850" spc="10" dirty="0">
                <a:latin typeface="Calibri"/>
                <a:cs typeface="Calibri"/>
              </a:rPr>
              <a:t>t</a:t>
            </a:r>
            <a:r>
              <a:rPr sz="850" spc="-50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(</a:t>
            </a:r>
            <a:r>
              <a:rPr sz="850" spc="10" dirty="0">
                <a:latin typeface="Calibri"/>
                <a:cs typeface="Calibri"/>
              </a:rPr>
              <a:t>R</a:t>
            </a:r>
            <a:r>
              <a:rPr sz="850" spc="25" dirty="0">
                <a:latin typeface="Calibri"/>
                <a:cs typeface="Calibri"/>
              </a:rPr>
              <a:t>o</a:t>
            </a:r>
            <a:r>
              <a:rPr sz="850" dirty="0">
                <a:latin typeface="Calibri"/>
                <a:cs typeface="Calibri"/>
              </a:rPr>
              <a:t>I</a:t>
            </a:r>
            <a:r>
              <a:rPr sz="850" spc="10" dirty="0">
                <a:latin typeface="Calibri"/>
                <a:cs typeface="Calibri"/>
              </a:rPr>
              <a:t>)</a:t>
            </a:r>
            <a:r>
              <a:rPr sz="850" spc="5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fr</a:t>
            </a:r>
            <a:r>
              <a:rPr sz="850" spc="25" dirty="0">
                <a:latin typeface="Calibri"/>
                <a:cs typeface="Calibri"/>
              </a:rPr>
              <a:t>om</a:t>
            </a:r>
            <a:r>
              <a:rPr sz="850" spc="-15" dirty="0">
                <a:latin typeface="Calibri"/>
                <a:cs typeface="Calibri"/>
              </a:rPr>
              <a:t> </a:t>
            </a:r>
            <a:r>
              <a:rPr sz="850" spc="15" dirty="0">
                <a:latin typeface="Calibri"/>
                <a:cs typeface="Calibri"/>
              </a:rPr>
              <a:t>a</a:t>
            </a:r>
            <a:r>
              <a:rPr sz="850" spc="10" dirty="0">
                <a:latin typeface="Calibri"/>
                <a:cs typeface="Calibri"/>
              </a:rPr>
              <a:t> </a:t>
            </a:r>
            <a:r>
              <a:rPr sz="850" spc="25" dirty="0">
                <a:latin typeface="Calibri"/>
                <a:cs typeface="Calibri"/>
              </a:rPr>
              <a:t>p</a:t>
            </a:r>
            <a:r>
              <a:rPr sz="850" spc="-5" dirty="0">
                <a:latin typeface="Calibri"/>
                <a:cs typeface="Calibri"/>
              </a:rPr>
              <a:t>r</a:t>
            </a:r>
            <a:r>
              <a:rPr sz="850" spc="25" dirty="0">
                <a:latin typeface="Calibri"/>
                <a:cs typeface="Calibri"/>
              </a:rPr>
              <a:t>opo</a:t>
            </a:r>
            <a:r>
              <a:rPr sz="850" spc="-5" dirty="0">
                <a:latin typeface="Calibri"/>
                <a:cs typeface="Calibri"/>
              </a:rPr>
              <a:t>sa</a:t>
            </a:r>
            <a:r>
              <a:rPr sz="850" spc="5" dirty="0">
                <a:latin typeface="Calibri"/>
                <a:cs typeface="Calibri"/>
              </a:rPr>
              <a:t>l </a:t>
            </a:r>
            <a:r>
              <a:rPr sz="850" spc="15" dirty="0">
                <a:latin typeface="Calibri"/>
                <a:cs typeface="Calibri"/>
              </a:rPr>
              <a:t>me</a:t>
            </a:r>
            <a:r>
              <a:rPr sz="850" spc="5" dirty="0">
                <a:latin typeface="Calibri"/>
                <a:cs typeface="Calibri"/>
              </a:rPr>
              <a:t>t</a:t>
            </a:r>
            <a:r>
              <a:rPr sz="850" spc="25" dirty="0">
                <a:latin typeface="Calibri"/>
                <a:cs typeface="Calibri"/>
              </a:rPr>
              <a:t>ho</a:t>
            </a:r>
            <a:r>
              <a:rPr sz="850" spc="15" dirty="0">
                <a:latin typeface="Calibri"/>
                <a:cs typeface="Calibri"/>
              </a:rPr>
              <a:t>d</a:t>
            </a:r>
            <a:r>
              <a:rPr sz="850" spc="-30" dirty="0">
                <a:latin typeface="Calibri"/>
                <a:cs typeface="Calibri"/>
              </a:rPr>
              <a:t> </a:t>
            </a:r>
            <a:r>
              <a:rPr sz="850" spc="-5" dirty="0">
                <a:latin typeface="Calibri"/>
                <a:cs typeface="Calibri"/>
              </a:rPr>
              <a:t>(</a:t>
            </a:r>
            <a:r>
              <a:rPr sz="850" spc="15" dirty="0">
                <a:latin typeface="Calibri"/>
                <a:cs typeface="Calibri"/>
              </a:rPr>
              <a:t>~</a:t>
            </a:r>
            <a:r>
              <a:rPr sz="850" spc="5" dirty="0">
                <a:latin typeface="Calibri"/>
                <a:cs typeface="Calibri"/>
              </a:rPr>
              <a:t>2</a:t>
            </a:r>
            <a:r>
              <a:rPr sz="850" spc="10" dirty="0">
                <a:latin typeface="Calibri"/>
                <a:cs typeface="Calibri"/>
              </a:rPr>
              <a:t>k)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092079" y="3455352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80054" y="48032"/>
                </a:moveTo>
                <a:lnTo>
                  <a:pt x="16010" y="48032"/>
                </a:lnTo>
                <a:lnTo>
                  <a:pt x="65486" y="97506"/>
                </a:lnTo>
                <a:lnTo>
                  <a:pt x="97506" y="65485"/>
                </a:lnTo>
                <a:lnTo>
                  <a:pt x="80054" y="48032"/>
                </a:lnTo>
                <a:close/>
              </a:path>
              <a:path w="97789" h="97789">
                <a:moveTo>
                  <a:pt x="64043" y="0"/>
                </a:moveTo>
                <a:lnTo>
                  <a:pt x="0" y="0"/>
                </a:lnTo>
                <a:lnTo>
                  <a:pt x="0" y="64043"/>
                </a:lnTo>
                <a:lnTo>
                  <a:pt x="16010" y="48032"/>
                </a:lnTo>
                <a:lnTo>
                  <a:pt x="80054" y="48032"/>
                </a:lnTo>
                <a:lnTo>
                  <a:pt x="48032" y="16010"/>
                </a:lnTo>
                <a:lnTo>
                  <a:pt x="6404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92080" y="3455352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89" h="97789">
                <a:moveTo>
                  <a:pt x="0" y="64042"/>
                </a:moveTo>
                <a:lnTo>
                  <a:pt x="0" y="0"/>
                </a:lnTo>
                <a:lnTo>
                  <a:pt x="64042" y="0"/>
                </a:lnTo>
                <a:lnTo>
                  <a:pt x="48032" y="16010"/>
                </a:lnTo>
                <a:lnTo>
                  <a:pt x="97506" y="65485"/>
                </a:lnTo>
                <a:lnTo>
                  <a:pt x="65485" y="97506"/>
                </a:lnTo>
                <a:lnTo>
                  <a:pt x="16010" y="48032"/>
                </a:lnTo>
                <a:lnTo>
                  <a:pt x="0" y="6404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45935" y="3598548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80053" y="48032"/>
                </a:moveTo>
                <a:lnTo>
                  <a:pt x="16010" y="48032"/>
                </a:lnTo>
                <a:lnTo>
                  <a:pt x="65485" y="97506"/>
                </a:lnTo>
                <a:lnTo>
                  <a:pt x="97506" y="65486"/>
                </a:lnTo>
                <a:lnTo>
                  <a:pt x="80053" y="48032"/>
                </a:lnTo>
                <a:close/>
              </a:path>
              <a:path w="97790" h="97789">
                <a:moveTo>
                  <a:pt x="64043" y="0"/>
                </a:moveTo>
                <a:lnTo>
                  <a:pt x="0" y="0"/>
                </a:lnTo>
                <a:lnTo>
                  <a:pt x="0" y="64043"/>
                </a:lnTo>
                <a:lnTo>
                  <a:pt x="16010" y="48032"/>
                </a:lnTo>
                <a:lnTo>
                  <a:pt x="80053" y="48032"/>
                </a:lnTo>
                <a:lnTo>
                  <a:pt x="48032" y="16010"/>
                </a:lnTo>
                <a:lnTo>
                  <a:pt x="64043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45935" y="3598548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0" y="64042"/>
                </a:moveTo>
                <a:lnTo>
                  <a:pt x="0" y="0"/>
                </a:lnTo>
                <a:lnTo>
                  <a:pt x="64042" y="0"/>
                </a:lnTo>
                <a:lnTo>
                  <a:pt x="48032" y="16010"/>
                </a:lnTo>
                <a:lnTo>
                  <a:pt x="97506" y="65485"/>
                </a:lnTo>
                <a:lnTo>
                  <a:pt x="65485" y="97506"/>
                </a:lnTo>
                <a:lnTo>
                  <a:pt x="16010" y="48032"/>
                </a:lnTo>
                <a:lnTo>
                  <a:pt x="0" y="6404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55777" y="3783455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80052" y="48031"/>
                </a:moveTo>
                <a:lnTo>
                  <a:pt x="16010" y="48031"/>
                </a:lnTo>
                <a:lnTo>
                  <a:pt x="65485" y="97506"/>
                </a:lnTo>
                <a:lnTo>
                  <a:pt x="97506" y="65485"/>
                </a:lnTo>
                <a:lnTo>
                  <a:pt x="80052" y="48031"/>
                </a:lnTo>
                <a:close/>
              </a:path>
              <a:path w="97790" h="97789">
                <a:moveTo>
                  <a:pt x="64042" y="0"/>
                </a:moveTo>
                <a:lnTo>
                  <a:pt x="0" y="0"/>
                </a:lnTo>
                <a:lnTo>
                  <a:pt x="0" y="64042"/>
                </a:lnTo>
                <a:lnTo>
                  <a:pt x="16010" y="48031"/>
                </a:lnTo>
                <a:lnTo>
                  <a:pt x="80052" y="48031"/>
                </a:lnTo>
                <a:lnTo>
                  <a:pt x="48032" y="16010"/>
                </a:lnTo>
                <a:lnTo>
                  <a:pt x="64042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5777" y="3783455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0" y="64042"/>
                </a:moveTo>
                <a:lnTo>
                  <a:pt x="0" y="0"/>
                </a:lnTo>
                <a:lnTo>
                  <a:pt x="64042" y="0"/>
                </a:lnTo>
                <a:lnTo>
                  <a:pt x="48032" y="16010"/>
                </a:lnTo>
                <a:lnTo>
                  <a:pt x="97506" y="65485"/>
                </a:lnTo>
                <a:lnTo>
                  <a:pt x="65485" y="97506"/>
                </a:lnTo>
                <a:lnTo>
                  <a:pt x="16010" y="48032"/>
                </a:lnTo>
                <a:lnTo>
                  <a:pt x="0" y="64042"/>
                </a:lnTo>
                <a:close/>
              </a:path>
            </a:pathLst>
          </a:custGeom>
          <a:ln w="4697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023115" y="3420850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ct val="100000"/>
              </a:lnSpc>
            </a:pPr>
            <a:r>
              <a:rPr sz="900" spc="15" dirty="0">
                <a:latin typeface="Calibri"/>
                <a:cs typeface="Calibri"/>
              </a:rPr>
              <a:t>B</a:t>
            </a:r>
            <a:r>
              <a:rPr sz="900" dirty="0">
                <a:latin typeface="Calibri"/>
                <a:cs typeface="Calibri"/>
              </a:rPr>
              <a:t>b</a:t>
            </a:r>
            <a:r>
              <a:rPr sz="900" spc="-5" dirty="0">
                <a:latin typeface="Calibri"/>
                <a:cs typeface="Calibri"/>
              </a:rPr>
              <a:t>o</a:t>
            </a:r>
            <a:r>
              <a:rPr sz="900" spc="5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43999" y="3613435"/>
            <a:ext cx="338455" cy="140970"/>
          </a:xfrm>
          <a:prstGeom prst="rect">
            <a:avLst/>
          </a:prstGeom>
          <a:ln w="9394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900" spc="15" dirty="0">
                <a:latin typeface="Calibri"/>
                <a:cs typeface="Calibri"/>
              </a:rPr>
              <a:t>B</a:t>
            </a:r>
            <a:r>
              <a:rPr sz="900" dirty="0">
                <a:latin typeface="Calibri"/>
                <a:cs typeface="Calibri"/>
              </a:rPr>
              <a:t>b</a:t>
            </a:r>
            <a:r>
              <a:rPr sz="900" spc="-5" dirty="0">
                <a:latin typeface="Calibri"/>
                <a:cs typeface="Calibri"/>
              </a:rPr>
              <a:t>o</a:t>
            </a:r>
            <a:r>
              <a:rPr sz="900" spc="5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760655" y="2081276"/>
            <a:ext cx="2345690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400" b="1" spc="-85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A</a:t>
            </a:r>
            <a:r>
              <a:rPr sz="2400" dirty="0">
                <a:latin typeface="Calibri"/>
                <a:cs typeface="Calibri"/>
              </a:rPr>
              <a:t>ppl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ab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 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05755" y="2081276"/>
            <a:ext cx="244602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</a:pPr>
            <a:r>
              <a:rPr sz="2400" b="1" spc="-10" dirty="0">
                <a:latin typeface="Calibri"/>
                <a:cs typeface="Calibri"/>
              </a:rPr>
              <a:t>“</a:t>
            </a:r>
            <a:r>
              <a:rPr sz="2400" b="1" spc="-15" dirty="0">
                <a:latin typeface="Calibri"/>
                <a:cs typeface="Calibri"/>
              </a:rPr>
              <a:t>Sl</a:t>
            </a:r>
            <a:r>
              <a:rPr sz="2400" b="1" spc="-25" dirty="0">
                <a:latin typeface="Calibri"/>
                <a:cs typeface="Calibri"/>
              </a:rPr>
              <a:t>o</a:t>
            </a:r>
            <a:r>
              <a:rPr sz="2400" b="1" spc="70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”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 </a:t>
            </a:r>
            <a:r>
              <a:rPr sz="2400" spc="-20" dirty="0">
                <a:latin typeface="Calibri"/>
                <a:cs typeface="Calibri"/>
              </a:rPr>
              <a:t>CNN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tl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574535" y="3593591"/>
            <a:ext cx="2526792" cy="1996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911857" y="2136139"/>
            <a:ext cx="242824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b="1" spc="-85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st</a:t>
            </a:r>
            <a:r>
              <a:rPr sz="2400" b="1" dirty="0">
                <a:latin typeface="Calibri"/>
                <a:cs typeface="Calibri"/>
              </a:rPr>
              <a:t>er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100362" y="5021612"/>
            <a:ext cx="1608063" cy="534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100362" y="5021612"/>
            <a:ext cx="1608455" cy="534670"/>
          </a:xfrm>
          <a:custGeom>
            <a:avLst/>
            <a:gdLst/>
            <a:ahLst/>
            <a:cxnLst/>
            <a:rect l="l" t="t" r="r" b="b"/>
            <a:pathLst>
              <a:path w="1608454" h="534670">
                <a:moveTo>
                  <a:pt x="0" y="534560"/>
                </a:moveTo>
                <a:lnTo>
                  <a:pt x="494089" y="0"/>
                </a:lnTo>
                <a:lnTo>
                  <a:pt x="1608064" y="0"/>
                </a:lnTo>
                <a:lnTo>
                  <a:pt x="1113974" y="534560"/>
                </a:lnTo>
                <a:lnTo>
                  <a:pt x="0" y="534560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59657" y="4915358"/>
            <a:ext cx="777240" cy="483234"/>
          </a:xfrm>
          <a:custGeom>
            <a:avLst/>
            <a:gdLst/>
            <a:ahLst/>
            <a:cxnLst/>
            <a:rect l="l" t="t" r="r" b="b"/>
            <a:pathLst>
              <a:path w="777239" h="483235">
                <a:moveTo>
                  <a:pt x="0" y="0"/>
                </a:moveTo>
                <a:lnTo>
                  <a:pt x="776646" y="0"/>
                </a:lnTo>
                <a:lnTo>
                  <a:pt x="776646" y="483074"/>
                </a:lnTo>
                <a:lnTo>
                  <a:pt x="0" y="4830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36304" y="4754331"/>
            <a:ext cx="161290" cy="644525"/>
          </a:xfrm>
          <a:custGeom>
            <a:avLst/>
            <a:gdLst/>
            <a:ahLst/>
            <a:cxnLst/>
            <a:rect l="l" t="t" r="r" b="b"/>
            <a:pathLst>
              <a:path w="161289" h="644525">
                <a:moveTo>
                  <a:pt x="161025" y="0"/>
                </a:moveTo>
                <a:lnTo>
                  <a:pt x="0" y="161027"/>
                </a:lnTo>
                <a:lnTo>
                  <a:pt x="0" y="644102"/>
                </a:lnTo>
                <a:lnTo>
                  <a:pt x="161025" y="483076"/>
                </a:lnTo>
                <a:lnTo>
                  <a:pt x="1610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59657" y="4754331"/>
            <a:ext cx="937894" cy="161290"/>
          </a:xfrm>
          <a:custGeom>
            <a:avLst/>
            <a:gdLst/>
            <a:ahLst/>
            <a:cxnLst/>
            <a:rect l="l" t="t" r="r" b="b"/>
            <a:pathLst>
              <a:path w="937895" h="161289">
                <a:moveTo>
                  <a:pt x="937672" y="0"/>
                </a:moveTo>
                <a:lnTo>
                  <a:pt x="161025" y="0"/>
                </a:lnTo>
                <a:lnTo>
                  <a:pt x="0" y="161027"/>
                </a:lnTo>
                <a:lnTo>
                  <a:pt x="776646" y="161027"/>
                </a:lnTo>
                <a:lnTo>
                  <a:pt x="9376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59657" y="4754331"/>
            <a:ext cx="937894" cy="644525"/>
          </a:xfrm>
          <a:custGeom>
            <a:avLst/>
            <a:gdLst/>
            <a:ahLst/>
            <a:cxnLst/>
            <a:rect l="l" t="t" r="r" b="b"/>
            <a:pathLst>
              <a:path w="937895" h="644525">
                <a:moveTo>
                  <a:pt x="0" y="161025"/>
                </a:moveTo>
                <a:lnTo>
                  <a:pt x="161025" y="0"/>
                </a:lnTo>
                <a:lnTo>
                  <a:pt x="937672" y="0"/>
                </a:lnTo>
                <a:lnTo>
                  <a:pt x="937672" y="483076"/>
                </a:lnTo>
                <a:lnTo>
                  <a:pt x="776646" y="644101"/>
                </a:lnTo>
                <a:lnTo>
                  <a:pt x="0" y="644101"/>
                </a:lnTo>
                <a:lnTo>
                  <a:pt x="0" y="1610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59657" y="4754331"/>
            <a:ext cx="937894" cy="161290"/>
          </a:xfrm>
          <a:custGeom>
            <a:avLst/>
            <a:gdLst/>
            <a:ahLst/>
            <a:cxnLst/>
            <a:rect l="l" t="t" r="r" b="b"/>
            <a:pathLst>
              <a:path w="937895" h="161289">
                <a:moveTo>
                  <a:pt x="0" y="161025"/>
                </a:moveTo>
                <a:lnTo>
                  <a:pt x="776646" y="161025"/>
                </a:lnTo>
                <a:lnTo>
                  <a:pt x="937672" y="0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36303" y="4915356"/>
            <a:ext cx="0" cy="483234"/>
          </a:xfrm>
          <a:custGeom>
            <a:avLst/>
            <a:gdLst/>
            <a:ahLst/>
            <a:cxnLst/>
            <a:rect l="l" t="t" r="r" b="b"/>
            <a:pathLst>
              <a:path h="483235">
                <a:moveTo>
                  <a:pt x="0" y="0"/>
                </a:moveTo>
                <a:lnTo>
                  <a:pt x="0" y="483076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645709" y="5094631"/>
            <a:ext cx="398145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15" dirty="0">
                <a:latin typeface="Calibri"/>
                <a:cs typeface="Calibri"/>
              </a:rPr>
              <a:t>C</a:t>
            </a:r>
            <a:r>
              <a:rPr sz="800" spc="20" dirty="0">
                <a:latin typeface="Calibri"/>
                <a:cs typeface="Calibri"/>
              </a:rPr>
              <a:t>on</a:t>
            </a:r>
            <a:r>
              <a:rPr sz="800" spc="15" dirty="0">
                <a:latin typeface="Calibri"/>
                <a:cs typeface="Calibri"/>
              </a:rPr>
              <a:t>v</a:t>
            </a:r>
            <a:r>
              <a:rPr sz="800" spc="-5" dirty="0">
                <a:latin typeface="Calibri"/>
                <a:cs typeface="Calibri"/>
              </a:rPr>
              <a:t>N</a:t>
            </a:r>
            <a:r>
              <a:rPr sz="800" spc="10" dirty="0">
                <a:latin typeface="Calibri"/>
                <a:cs typeface="Calibri"/>
              </a:rPr>
              <a:t>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459657" y="4570303"/>
            <a:ext cx="937894" cy="158115"/>
          </a:xfrm>
          <a:custGeom>
            <a:avLst/>
            <a:gdLst/>
            <a:ahLst/>
            <a:cxnLst/>
            <a:rect l="l" t="t" r="r" b="b"/>
            <a:pathLst>
              <a:path w="937895" h="158114">
                <a:moveTo>
                  <a:pt x="937672" y="0"/>
                </a:moveTo>
                <a:lnTo>
                  <a:pt x="145797" y="0"/>
                </a:lnTo>
                <a:lnTo>
                  <a:pt x="0" y="157739"/>
                </a:lnTo>
                <a:lnTo>
                  <a:pt x="791875" y="157739"/>
                </a:lnTo>
                <a:lnTo>
                  <a:pt x="93767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459657" y="4570303"/>
            <a:ext cx="937894" cy="158115"/>
          </a:xfrm>
          <a:custGeom>
            <a:avLst/>
            <a:gdLst/>
            <a:ahLst/>
            <a:cxnLst/>
            <a:rect l="l" t="t" r="r" b="b"/>
            <a:pathLst>
              <a:path w="937895" h="158114">
                <a:moveTo>
                  <a:pt x="0" y="157739"/>
                </a:moveTo>
                <a:lnTo>
                  <a:pt x="145796" y="0"/>
                </a:lnTo>
                <a:lnTo>
                  <a:pt x="937672" y="0"/>
                </a:lnTo>
                <a:lnTo>
                  <a:pt x="791875" y="157739"/>
                </a:lnTo>
                <a:lnTo>
                  <a:pt x="0" y="157739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67150" y="4736805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8"/>
                </a:lnTo>
                <a:lnTo>
                  <a:pt x="62438" y="100778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67150" y="4736805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47289" y="4605356"/>
            <a:ext cx="259079" cy="100965"/>
          </a:xfrm>
          <a:custGeom>
            <a:avLst/>
            <a:gdLst/>
            <a:ahLst/>
            <a:cxnLst/>
            <a:rect l="l" t="t" r="r" b="b"/>
            <a:pathLst>
              <a:path w="259079" h="100964">
                <a:moveTo>
                  <a:pt x="258517" y="0"/>
                </a:moveTo>
                <a:lnTo>
                  <a:pt x="93148" y="0"/>
                </a:lnTo>
                <a:lnTo>
                  <a:pt x="0" y="100777"/>
                </a:lnTo>
                <a:lnTo>
                  <a:pt x="165370" y="100777"/>
                </a:lnTo>
                <a:lnTo>
                  <a:pt x="25851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47289" y="4605356"/>
            <a:ext cx="259079" cy="100965"/>
          </a:xfrm>
          <a:custGeom>
            <a:avLst/>
            <a:gdLst/>
            <a:ahLst/>
            <a:cxnLst/>
            <a:rect l="l" t="t" r="r" b="b"/>
            <a:pathLst>
              <a:path w="259079" h="100964">
                <a:moveTo>
                  <a:pt x="0" y="100777"/>
                </a:moveTo>
                <a:lnTo>
                  <a:pt x="93147" y="0"/>
                </a:lnTo>
                <a:lnTo>
                  <a:pt x="258517" y="0"/>
                </a:lnTo>
                <a:lnTo>
                  <a:pt x="165369" y="100777"/>
                </a:lnTo>
                <a:lnTo>
                  <a:pt x="0" y="100777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97044" y="4649172"/>
            <a:ext cx="298450" cy="43815"/>
          </a:xfrm>
          <a:custGeom>
            <a:avLst/>
            <a:gdLst/>
            <a:ahLst/>
            <a:cxnLst/>
            <a:rect l="l" t="t" r="r" b="b"/>
            <a:pathLst>
              <a:path w="298450" h="43814">
                <a:moveTo>
                  <a:pt x="297952" y="0"/>
                </a:moveTo>
                <a:lnTo>
                  <a:pt x="40499" y="0"/>
                </a:lnTo>
                <a:lnTo>
                  <a:pt x="0" y="43816"/>
                </a:lnTo>
                <a:lnTo>
                  <a:pt x="257453" y="43816"/>
                </a:lnTo>
                <a:lnTo>
                  <a:pt x="29795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97044" y="4649172"/>
            <a:ext cx="298450" cy="43815"/>
          </a:xfrm>
          <a:custGeom>
            <a:avLst/>
            <a:gdLst/>
            <a:ahLst/>
            <a:cxnLst/>
            <a:rect l="l" t="t" r="r" b="b"/>
            <a:pathLst>
              <a:path w="298450" h="43814">
                <a:moveTo>
                  <a:pt x="0" y="43816"/>
                </a:moveTo>
                <a:lnTo>
                  <a:pt x="40498" y="0"/>
                </a:lnTo>
                <a:lnTo>
                  <a:pt x="297951" y="0"/>
                </a:lnTo>
                <a:lnTo>
                  <a:pt x="257453" y="43816"/>
                </a:lnTo>
                <a:lnTo>
                  <a:pt x="0" y="43816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94995" y="4587829"/>
            <a:ext cx="232410" cy="118745"/>
          </a:xfrm>
          <a:custGeom>
            <a:avLst/>
            <a:gdLst/>
            <a:ahLst/>
            <a:cxnLst/>
            <a:rect l="l" t="t" r="r" b="b"/>
            <a:pathLst>
              <a:path w="232410" h="118745">
                <a:moveTo>
                  <a:pt x="232227" y="0"/>
                </a:moveTo>
                <a:lnTo>
                  <a:pt x="109347" y="0"/>
                </a:lnTo>
                <a:lnTo>
                  <a:pt x="0" y="118304"/>
                </a:lnTo>
                <a:lnTo>
                  <a:pt x="122880" y="118304"/>
                </a:lnTo>
                <a:lnTo>
                  <a:pt x="2322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94995" y="4587829"/>
            <a:ext cx="232410" cy="118745"/>
          </a:xfrm>
          <a:custGeom>
            <a:avLst/>
            <a:gdLst/>
            <a:ahLst/>
            <a:cxnLst/>
            <a:rect l="l" t="t" r="r" b="b"/>
            <a:pathLst>
              <a:path w="232410" h="118745">
                <a:moveTo>
                  <a:pt x="0" y="118304"/>
                </a:moveTo>
                <a:lnTo>
                  <a:pt x="109347" y="0"/>
                </a:lnTo>
                <a:lnTo>
                  <a:pt x="232227" y="0"/>
                </a:lnTo>
                <a:lnTo>
                  <a:pt x="122879" y="118304"/>
                </a:lnTo>
                <a:lnTo>
                  <a:pt x="0" y="118304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52449" y="4535249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62438" y="41625"/>
                </a:moveTo>
                <a:lnTo>
                  <a:pt x="20812" y="41625"/>
                </a:lnTo>
                <a:lnTo>
                  <a:pt x="20812" y="105158"/>
                </a:lnTo>
                <a:lnTo>
                  <a:pt x="62438" y="105158"/>
                </a:lnTo>
                <a:lnTo>
                  <a:pt x="62438" y="41625"/>
                </a:lnTo>
                <a:close/>
              </a:path>
              <a:path w="83820" h="105410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52449" y="4535249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5159"/>
                </a:lnTo>
                <a:lnTo>
                  <a:pt x="20812" y="105159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10966" y="4574684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7"/>
                </a:lnTo>
                <a:lnTo>
                  <a:pt x="62438" y="100777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10966" y="4574684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65102" y="4552775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8"/>
                </a:lnTo>
                <a:lnTo>
                  <a:pt x="62438" y="100778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65102" y="4552775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599870" y="4460761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192792" y="0"/>
                </a:moveTo>
                <a:lnTo>
                  <a:pt x="56699" y="0"/>
                </a:lnTo>
                <a:lnTo>
                  <a:pt x="0" y="61342"/>
                </a:lnTo>
                <a:lnTo>
                  <a:pt x="136093" y="61342"/>
                </a:lnTo>
                <a:lnTo>
                  <a:pt x="19279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99870" y="4460761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0" y="61343"/>
                </a:moveTo>
                <a:lnTo>
                  <a:pt x="56698" y="0"/>
                </a:lnTo>
                <a:lnTo>
                  <a:pt x="192792" y="0"/>
                </a:lnTo>
                <a:lnTo>
                  <a:pt x="136093" y="61343"/>
                </a:lnTo>
                <a:lnTo>
                  <a:pt x="0" y="61343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71532" y="4478287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192792" y="0"/>
                </a:moveTo>
                <a:lnTo>
                  <a:pt x="56699" y="0"/>
                </a:lnTo>
                <a:lnTo>
                  <a:pt x="0" y="61343"/>
                </a:lnTo>
                <a:lnTo>
                  <a:pt x="136093" y="61343"/>
                </a:lnTo>
                <a:lnTo>
                  <a:pt x="19279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71532" y="4478287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0" y="61343"/>
                </a:moveTo>
                <a:lnTo>
                  <a:pt x="56698" y="0"/>
                </a:lnTo>
                <a:lnTo>
                  <a:pt x="192792" y="0"/>
                </a:lnTo>
                <a:lnTo>
                  <a:pt x="136093" y="61343"/>
                </a:lnTo>
                <a:lnTo>
                  <a:pt x="0" y="61343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134430" y="4473906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192792" y="0"/>
                </a:moveTo>
                <a:lnTo>
                  <a:pt x="56699" y="0"/>
                </a:lnTo>
                <a:lnTo>
                  <a:pt x="0" y="61343"/>
                </a:lnTo>
                <a:lnTo>
                  <a:pt x="136093" y="61343"/>
                </a:lnTo>
                <a:lnTo>
                  <a:pt x="19279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134430" y="4473906"/>
            <a:ext cx="193040" cy="61594"/>
          </a:xfrm>
          <a:custGeom>
            <a:avLst/>
            <a:gdLst/>
            <a:ahLst/>
            <a:cxnLst/>
            <a:rect l="l" t="t" r="r" b="b"/>
            <a:pathLst>
              <a:path w="193039" h="61595">
                <a:moveTo>
                  <a:pt x="0" y="61343"/>
                </a:moveTo>
                <a:lnTo>
                  <a:pt x="56698" y="0"/>
                </a:lnTo>
                <a:lnTo>
                  <a:pt x="192792" y="0"/>
                </a:lnTo>
                <a:lnTo>
                  <a:pt x="136093" y="61343"/>
                </a:lnTo>
                <a:lnTo>
                  <a:pt x="0" y="61343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5374411" y="5403193"/>
            <a:ext cx="534035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latin typeface="Calibri"/>
                <a:cs typeface="Calibri"/>
              </a:rPr>
              <a:t>I</a:t>
            </a:r>
            <a:r>
              <a:rPr sz="800" spc="20" dirty="0">
                <a:latin typeface="Calibri"/>
                <a:cs typeface="Calibri"/>
              </a:rPr>
              <a:t>npu</a:t>
            </a:r>
            <a:r>
              <a:rPr sz="800" spc="5" dirty="0">
                <a:latin typeface="Calibri"/>
                <a:cs typeface="Calibri"/>
              </a:rPr>
              <a:t>t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m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10" dirty="0"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277818" y="4668890"/>
            <a:ext cx="370205" cy="0"/>
          </a:xfrm>
          <a:custGeom>
            <a:avLst/>
            <a:gdLst/>
            <a:ahLst/>
            <a:cxnLst/>
            <a:rect l="l" t="t" r="r" b="b"/>
            <a:pathLst>
              <a:path w="370204">
                <a:moveTo>
                  <a:pt x="0" y="0"/>
                </a:moveTo>
                <a:lnTo>
                  <a:pt x="369716" y="0"/>
                </a:lnTo>
              </a:path>
            </a:pathLst>
          </a:custGeom>
          <a:ln w="27560">
            <a:solidFill>
              <a:srgbClr val="C949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357219" y="4408148"/>
            <a:ext cx="965200" cy="622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ct val="137700"/>
              </a:lnSpc>
            </a:pPr>
            <a:r>
              <a:rPr sz="80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800" spc="-3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800" spc="2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800" spc="-50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spc="2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-45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es</a:t>
            </a:r>
            <a:r>
              <a:rPr sz="800" spc="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m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g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spc="-45" dirty="0">
                <a:latin typeface="Calibri"/>
                <a:cs typeface="Calibri"/>
              </a:rPr>
              <a:t>f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20" dirty="0">
                <a:latin typeface="Calibri"/>
                <a:cs typeface="Calibri"/>
              </a:rPr>
              <a:t>u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10" dirty="0">
                <a:latin typeface="Calibri"/>
                <a:cs typeface="Calibri"/>
              </a:rPr>
              <a:t>es</a:t>
            </a:r>
            <a:endParaRPr sz="800">
              <a:latin typeface="Calibri"/>
              <a:cs typeface="Calibri"/>
            </a:endParaRPr>
          </a:p>
          <a:p>
            <a:pPr marL="66675" marR="121285">
              <a:lnSpc>
                <a:spcPct val="101499"/>
              </a:lnSpc>
              <a:spcBef>
                <a:spcPts val="480"/>
              </a:spcBef>
            </a:pPr>
            <a:r>
              <a:rPr sz="850" spc="10" dirty="0">
                <a:latin typeface="Calibri"/>
                <a:cs typeface="Calibri"/>
              </a:rPr>
              <a:t>R</a:t>
            </a:r>
            <a:r>
              <a:rPr sz="850" spc="-5" dirty="0">
                <a:latin typeface="Calibri"/>
                <a:cs typeface="Calibri"/>
              </a:rPr>
              <a:t>u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-25" dirty="0">
                <a:latin typeface="Calibri"/>
                <a:cs typeface="Calibri"/>
              </a:rPr>
              <a:t> </a:t>
            </a:r>
            <a:r>
              <a:rPr sz="850" spc="5" dirty="0">
                <a:latin typeface="Calibri"/>
                <a:cs typeface="Calibri"/>
              </a:rPr>
              <a:t>w</a:t>
            </a:r>
            <a:r>
              <a:rPr sz="850" spc="-5" dirty="0">
                <a:latin typeface="Calibri"/>
                <a:cs typeface="Calibri"/>
              </a:rPr>
              <a:t>h</a:t>
            </a:r>
            <a:r>
              <a:rPr sz="850" spc="-10" dirty="0">
                <a:latin typeface="Calibri"/>
                <a:cs typeface="Calibri"/>
              </a:rPr>
              <a:t>o</a:t>
            </a:r>
            <a:r>
              <a:rPr sz="850" spc="5" dirty="0">
                <a:latin typeface="Calibri"/>
                <a:cs typeface="Calibri"/>
              </a:rPr>
              <a:t>l</a:t>
            </a:r>
            <a:r>
              <a:rPr sz="850" dirty="0">
                <a:latin typeface="Calibri"/>
                <a:cs typeface="Calibri"/>
              </a:rPr>
              <a:t>e</a:t>
            </a:r>
            <a:r>
              <a:rPr sz="850" spc="-5" dirty="0">
                <a:latin typeface="Calibri"/>
                <a:cs typeface="Calibri"/>
              </a:rPr>
              <a:t> </a:t>
            </a:r>
            <a:r>
              <a:rPr sz="850" spc="5" dirty="0">
                <a:latin typeface="Calibri"/>
                <a:cs typeface="Calibri"/>
              </a:rPr>
              <a:t>imag</a:t>
            </a:r>
            <a:r>
              <a:rPr sz="850" dirty="0">
                <a:latin typeface="Calibri"/>
                <a:cs typeface="Calibri"/>
              </a:rPr>
              <a:t>e </a:t>
            </a:r>
            <a:r>
              <a:rPr sz="850" spc="-15" dirty="0">
                <a:latin typeface="Calibri"/>
                <a:cs typeface="Calibri"/>
              </a:rPr>
              <a:t>t</a:t>
            </a:r>
            <a:r>
              <a:rPr sz="850" spc="-5" dirty="0">
                <a:latin typeface="Calibri"/>
                <a:cs typeface="Calibri"/>
              </a:rPr>
              <a:t>h</a:t>
            </a:r>
            <a:r>
              <a:rPr sz="850" spc="5" dirty="0">
                <a:latin typeface="Calibri"/>
                <a:cs typeface="Calibri"/>
              </a:rPr>
              <a:t>r</a:t>
            </a:r>
            <a:r>
              <a:rPr sz="850" spc="-10" dirty="0">
                <a:latin typeface="Calibri"/>
                <a:cs typeface="Calibri"/>
              </a:rPr>
              <a:t>o</a:t>
            </a:r>
            <a:r>
              <a:rPr sz="850" spc="-5" dirty="0">
                <a:latin typeface="Calibri"/>
                <a:cs typeface="Calibri"/>
              </a:rPr>
              <a:t>u</a:t>
            </a:r>
            <a:r>
              <a:rPr sz="850" spc="5" dirty="0">
                <a:latin typeface="Calibri"/>
                <a:cs typeface="Calibri"/>
              </a:rPr>
              <a:t>g</a:t>
            </a:r>
            <a:r>
              <a:rPr sz="850" dirty="0">
                <a:latin typeface="Calibri"/>
                <a:cs typeface="Calibri"/>
              </a:rPr>
              <a:t>h</a:t>
            </a:r>
            <a:r>
              <a:rPr sz="850" spc="-25" dirty="0">
                <a:latin typeface="Calibri"/>
                <a:cs typeface="Calibri"/>
              </a:rPr>
              <a:t> </a:t>
            </a:r>
            <a:r>
              <a:rPr sz="800" spc="15" dirty="0">
                <a:latin typeface="Calibri"/>
                <a:cs typeface="Calibri"/>
              </a:rPr>
              <a:t>C</a:t>
            </a:r>
            <a:r>
              <a:rPr sz="800" spc="20" dirty="0">
                <a:latin typeface="Calibri"/>
                <a:cs typeface="Calibri"/>
              </a:rPr>
              <a:t>on</a:t>
            </a:r>
            <a:r>
              <a:rPr sz="800" spc="15" dirty="0">
                <a:latin typeface="Calibri"/>
                <a:cs typeface="Calibri"/>
              </a:rPr>
              <a:t>v</a:t>
            </a:r>
            <a:r>
              <a:rPr sz="800" spc="-5" dirty="0">
                <a:latin typeface="Calibri"/>
                <a:cs typeface="Calibri"/>
              </a:rPr>
              <a:t>N</a:t>
            </a:r>
            <a:r>
              <a:rPr sz="800" spc="10" dirty="0">
                <a:latin typeface="Calibri"/>
                <a:cs typeface="Calibri"/>
              </a:rPr>
              <a:t>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381716" y="4172348"/>
            <a:ext cx="894715" cy="13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Calibri"/>
                <a:cs typeface="Calibri"/>
              </a:rPr>
              <a:t>P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45" dirty="0">
                <a:latin typeface="Calibri"/>
                <a:cs typeface="Calibri"/>
              </a:rPr>
              <a:t>r</a:t>
            </a:r>
            <a:r>
              <a:rPr sz="800" spc="-10" dirty="0">
                <a:latin typeface="Calibri"/>
                <a:cs typeface="Calibri"/>
              </a:rPr>
              <a:t>-</a:t>
            </a:r>
            <a:r>
              <a:rPr sz="800" spc="5" dirty="0">
                <a:latin typeface="Calibri"/>
                <a:cs typeface="Calibri"/>
              </a:rPr>
              <a:t>R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g</a:t>
            </a:r>
            <a:r>
              <a:rPr sz="800" spc="20" dirty="0">
                <a:latin typeface="Calibri"/>
                <a:cs typeface="Calibri"/>
              </a:rPr>
              <a:t>io</a:t>
            </a:r>
            <a:r>
              <a:rPr sz="800" spc="10" dirty="0">
                <a:latin typeface="Calibri"/>
                <a:cs typeface="Calibri"/>
              </a:rPr>
              <a:t>n</a:t>
            </a:r>
            <a:r>
              <a:rPr sz="800" spc="5" dirty="0">
                <a:latin typeface="Calibri"/>
                <a:cs typeface="Calibri"/>
              </a:rPr>
              <a:t> </a:t>
            </a:r>
            <a:r>
              <a:rPr sz="850" dirty="0">
                <a:latin typeface="Calibri"/>
                <a:cs typeface="Calibri"/>
              </a:rPr>
              <a:t>N</a:t>
            </a:r>
            <a:r>
              <a:rPr sz="850" spc="-20" dirty="0">
                <a:latin typeface="Calibri"/>
                <a:cs typeface="Calibri"/>
              </a:rPr>
              <a:t>e</a:t>
            </a:r>
            <a:r>
              <a:rPr sz="850" spc="-15" dirty="0">
                <a:latin typeface="Calibri"/>
                <a:cs typeface="Calibri"/>
              </a:rPr>
              <a:t>t</a:t>
            </a:r>
            <a:r>
              <a:rPr sz="850" spc="5" dirty="0">
                <a:latin typeface="Calibri"/>
                <a:cs typeface="Calibri"/>
              </a:rPr>
              <a:t>w</a:t>
            </a:r>
            <a:r>
              <a:rPr sz="850" spc="-10" dirty="0">
                <a:latin typeface="Calibri"/>
                <a:cs typeface="Calibri"/>
              </a:rPr>
              <a:t>o</a:t>
            </a:r>
            <a:r>
              <a:rPr sz="850" spc="5" dirty="0">
                <a:latin typeface="Calibri"/>
                <a:cs typeface="Calibri"/>
              </a:rPr>
              <a:t>r</a:t>
            </a:r>
            <a:r>
              <a:rPr sz="850" dirty="0">
                <a:latin typeface="Calibri"/>
                <a:cs typeface="Calibri"/>
              </a:rPr>
              <a:t>k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736925" y="4767767"/>
            <a:ext cx="630555" cy="511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800" spc="5" dirty="0">
                <a:latin typeface="Calibri"/>
                <a:cs typeface="Calibri"/>
              </a:rPr>
              <a:t>“B</a:t>
            </a:r>
            <a:r>
              <a:rPr sz="800" spc="-1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c</a:t>
            </a:r>
            <a:r>
              <a:rPr sz="800" spc="10" dirty="0">
                <a:latin typeface="Calibri"/>
                <a:cs typeface="Calibri"/>
              </a:rPr>
              <a:t>k</a:t>
            </a:r>
            <a:r>
              <a:rPr sz="800" spc="20" dirty="0">
                <a:latin typeface="Calibri"/>
                <a:cs typeface="Calibri"/>
              </a:rPr>
              <a:t>bon</a:t>
            </a:r>
            <a:r>
              <a:rPr sz="800" spc="10" dirty="0">
                <a:latin typeface="Calibri"/>
                <a:cs typeface="Calibri"/>
              </a:rPr>
              <a:t>e”</a:t>
            </a:r>
            <a:r>
              <a:rPr sz="800" spc="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n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5" dirty="0">
                <a:latin typeface="Calibri"/>
                <a:cs typeface="Calibri"/>
              </a:rPr>
              <a:t>tw</a:t>
            </a:r>
            <a:r>
              <a:rPr sz="800" spc="20" dirty="0">
                <a:latin typeface="Calibri"/>
                <a:cs typeface="Calibri"/>
              </a:rPr>
              <a:t>o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k: A</a:t>
            </a:r>
            <a:r>
              <a:rPr sz="800" spc="20" dirty="0">
                <a:latin typeface="Calibri"/>
                <a:cs typeface="Calibri"/>
              </a:rPr>
              <a:t>l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5" dirty="0">
                <a:latin typeface="Calibri"/>
                <a:cs typeface="Calibri"/>
              </a:rPr>
              <a:t>xN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V</a:t>
            </a:r>
            <a:r>
              <a:rPr sz="800" spc="10" dirty="0">
                <a:latin typeface="Calibri"/>
                <a:cs typeface="Calibri"/>
              </a:rPr>
              <a:t>GG</a:t>
            </a:r>
            <a:r>
              <a:rPr sz="800" spc="5" dirty="0">
                <a:latin typeface="Calibri"/>
                <a:cs typeface="Calibri"/>
              </a:rPr>
              <a:t>, R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N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5" dirty="0">
                <a:latin typeface="Calibri"/>
                <a:cs typeface="Calibri"/>
              </a:rPr>
              <a:t>,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10" dirty="0">
                <a:latin typeface="Calibri"/>
                <a:cs typeface="Calibri"/>
              </a:rPr>
              <a:t>c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749905" y="4136848"/>
            <a:ext cx="702945" cy="511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800" spc="5" dirty="0">
                <a:latin typeface="Calibri"/>
                <a:cs typeface="Calibri"/>
              </a:rPr>
              <a:t>R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g</a:t>
            </a:r>
            <a:r>
              <a:rPr sz="800" spc="20" dirty="0">
                <a:latin typeface="Calibri"/>
                <a:cs typeface="Calibri"/>
              </a:rPr>
              <a:t>ion</a:t>
            </a:r>
            <a:r>
              <a:rPr sz="800" spc="5" dirty="0">
                <a:latin typeface="Calibri"/>
                <a:cs typeface="Calibri"/>
              </a:rPr>
              <a:t>s</a:t>
            </a:r>
            <a:r>
              <a:rPr sz="800" spc="-6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o</a:t>
            </a:r>
            <a:r>
              <a:rPr sz="800" spc="5" dirty="0">
                <a:latin typeface="Calibri"/>
                <a:cs typeface="Calibri"/>
              </a:rPr>
              <a:t>f 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20" dirty="0">
                <a:latin typeface="Calibri"/>
                <a:cs typeface="Calibri"/>
              </a:rPr>
              <a:t>n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s</a:t>
            </a:r>
            <a:r>
              <a:rPr sz="800" spc="5" dirty="0">
                <a:latin typeface="Calibri"/>
                <a:cs typeface="Calibri"/>
              </a:rPr>
              <a:t>t</a:t>
            </a:r>
            <a:r>
              <a:rPr sz="800" spc="-4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(</a:t>
            </a:r>
            <a:r>
              <a:rPr sz="800" spc="5" dirty="0">
                <a:latin typeface="Calibri"/>
                <a:cs typeface="Calibri"/>
              </a:rPr>
              <a:t>R</a:t>
            </a:r>
            <a:r>
              <a:rPr sz="800" spc="20" dirty="0">
                <a:latin typeface="Calibri"/>
                <a:cs typeface="Calibri"/>
              </a:rPr>
              <a:t>o</a:t>
            </a:r>
            <a:r>
              <a:rPr sz="800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s</a:t>
            </a:r>
            <a:r>
              <a:rPr sz="800" spc="5" dirty="0">
                <a:latin typeface="Calibri"/>
                <a:cs typeface="Calibri"/>
              </a:rPr>
              <a:t>) </a:t>
            </a:r>
            <a:r>
              <a:rPr sz="800" spc="-10" dirty="0">
                <a:latin typeface="Calibri"/>
                <a:cs typeface="Calibri"/>
              </a:rPr>
              <a:t>fr</a:t>
            </a:r>
            <a:r>
              <a:rPr sz="800" spc="20" dirty="0">
                <a:latin typeface="Calibri"/>
                <a:cs typeface="Calibri"/>
              </a:rPr>
              <a:t>o</a:t>
            </a:r>
            <a:r>
              <a:rPr sz="800" spc="15" dirty="0">
                <a:latin typeface="Calibri"/>
                <a:cs typeface="Calibri"/>
              </a:rPr>
              <a:t>m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a</a:t>
            </a:r>
            <a:r>
              <a:rPr sz="800" spc="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20" dirty="0">
                <a:latin typeface="Calibri"/>
                <a:cs typeface="Calibri"/>
              </a:rPr>
              <a:t>opo</a:t>
            </a:r>
            <a:r>
              <a:rPr sz="800" spc="-10" dirty="0">
                <a:latin typeface="Calibri"/>
                <a:cs typeface="Calibri"/>
              </a:rPr>
              <a:t>sa</a:t>
            </a:r>
            <a:r>
              <a:rPr sz="800" spc="5" dirty="0">
                <a:latin typeface="Calibri"/>
                <a:cs typeface="Calibri"/>
              </a:rPr>
              <a:t>l m</a:t>
            </a:r>
            <a:r>
              <a:rPr sz="800" spc="1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t</a:t>
            </a:r>
            <a:r>
              <a:rPr sz="800" spc="20" dirty="0">
                <a:latin typeface="Calibri"/>
                <a:cs typeface="Calibri"/>
              </a:rPr>
              <a:t>ho</a:t>
            </a:r>
            <a:r>
              <a:rPr sz="800" spc="10" dirty="0">
                <a:latin typeface="Calibri"/>
                <a:cs typeface="Calibri"/>
              </a:rPr>
              <a:t>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760528" y="4162809"/>
            <a:ext cx="36830" cy="223520"/>
          </a:xfrm>
          <a:custGeom>
            <a:avLst/>
            <a:gdLst/>
            <a:ahLst/>
            <a:cxnLst/>
            <a:rect l="l" t="t" r="r" b="b"/>
            <a:pathLst>
              <a:path w="36829" h="223520">
                <a:moveTo>
                  <a:pt x="36515" y="0"/>
                </a:moveTo>
                <a:lnTo>
                  <a:pt x="0" y="36513"/>
                </a:lnTo>
                <a:lnTo>
                  <a:pt x="0" y="223464"/>
                </a:lnTo>
                <a:lnTo>
                  <a:pt x="36515" y="186949"/>
                </a:lnTo>
                <a:lnTo>
                  <a:pt x="3651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26160" y="4162809"/>
            <a:ext cx="171450" cy="36830"/>
          </a:xfrm>
          <a:custGeom>
            <a:avLst/>
            <a:gdLst/>
            <a:ahLst/>
            <a:cxnLst/>
            <a:rect l="l" t="t" r="r" b="b"/>
            <a:pathLst>
              <a:path w="171450" h="36829">
                <a:moveTo>
                  <a:pt x="170883" y="0"/>
                </a:moveTo>
                <a:lnTo>
                  <a:pt x="36513" y="0"/>
                </a:lnTo>
                <a:lnTo>
                  <a:pt x="0" y="36513"/>
                </a:lnTo>
                <a:lnTo>
                  <a:pt x="134368" y="36513"/>
                </a:lnTo>
                <a:lnTo>
                  <a:pt x="1708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626160" y="4162809"/>
            <a:ext cx="171450" cy="223520"/>
          </a:xfrm>
          <a:custGeom>
            <a:avLst/>
            <a:gdLst/>
            <a:ahLst/>
            <a:cxnLst/>
            <a:rect l="l" t="t" r="r" b="b"/>
            <a:pathLst>
              <a:path w="171450" h="223520">
                <a:moveTo>
                  <a:pt x="0" y="36514"/>
                </a:moveTo>
                <a:lnTo>
                  <a:pt x="36514" y="0"/>
                </a:lnTo>
                <a:lnTo>
                  <a:pt x="170884" y="0"/>
                </a:lnTo>
                <a:lnTo>
                  <a:pt x="170884" y="186949"/>
                </a:lnTo>
                <a:lnTo>
                  <a:pt x="134369" y="223463"/>
                </a:lnTo>
                <a:lnTo>
                  <a:pt x="0" y="223463"/>
                </a:lnTo>
                <a:lnTo>
                  <a:pt x="0" y="36514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26160" y="4162809"/>
            <a:ext cx="171450" cy="36830"/>
          </a:xfrm>
          <a:custGeom>
            <a:avLst/>
            <a:gdLst/>
            <a:ahLst/>
            <a:cxnLst/>
            <a:rect l="l" t="t" r="r" b="b"/>
            <a:pathLst>
              <a:path w="171450" h="36829">
                <a:moveTo>
                  <a:pt x="0" y="36514"/>
                </a:moveTo>
                <a:lnTo>
                  <a:pt x="134369" y="36514"/>
                </a:lnTo>
                <a:lnTo>
                  <a:pt x="170884" y="0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60529" y="4199324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6949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4647013" y="4214255"/>
            <a:ext cx="95885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50" spc="15" dirty="0">
                <a:latin typeface="Calibri"/>
                <a:cs typeface="Calibri"/>
              </a:rPr>
              <a:t>C</a:t>
            </a:r>
            <a:r>
              <a:rPr sz="550" spc="-15" dirty="0">
                <a:latin typeface="Calibri"/>
                <a:cs typeface="Calibri"/>
              </a:rPr>
              <a:t>N</a:t>
            </a:r>
            <a:r>
              <a:rPr sz="550" dirty="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018110" y="4162809"/>
            <a:ext cx="37465" cy="223520"/>
          </a:xfrm>
          <a:custGeom>
            <a:avLst/>
            <a:gdLst/>
            <a:ahLst/>
            <a:cxnLst/>
            <a:rect l="l" t="t" r="r" b="b"/>
            <a:pathLst>
              <a:path w="37464" h="223520">
                <a:moveTo>
                  <a:pt x="37451" y="0"/>
                </a:moveTo>
                <a:lnTo>
                  <a:pt x="0" y="37451"/>
                </a:lnTo>
                <a:lnTo>
                  <a:pt x="0" y="223464"/>
                </a:lnTo>
                <a:lnTo>
                  <a:pt x="37451" y="186013"/>
                </a:lnTo>
                <a:lnTo>
                  <a:pt x="3745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880295" y="4162809"/>
            <a:ext cx="175260" cy="37465"/>
          </a:xfrm>
          <a:custGeom>
            <a:avLst/>
            <a:gdLst/>
            <a:ahLst/>
            <a:cxnLst/>
            <a:rect l="l" t="t" r="r" b="b"/>
            <a:pathLst>
              <a:path w="175260" h="37464">
                <a:moveTo>
                  <a:pt x="175266" y="0"/>
                </a:moveTo>
                <a:lnTo>
                  <a:pt x="37451" y="0"/>
                </a:lnTo>
                <a:lnTo>
                  <a:pt x="0" y="37451"/>
                </a:lnTo>
                <a:lnTo>
                  <a:pt x="137815" y="37451"/>
                </a:lnTo>
                <a:lnTo>
                  <a:pt x="1752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880295" y="4162809"/>
            <a:ext cx="175260" cy="223520"/>
          </a:xfrm>
          <a:custGeom>
            <a:avLst/>
            <a:gdLst/>
            <a:ahLst/>
            <a:cxnLst/>
            <a:rect l="l" t="t" r="r" b="b"/>
            <a:pathLst>
              <a:path w="175260" h="223520">
                <a:moveTo>
                  <a:pt x="0" y="37450"/>
                </a:moveTo>
                <a:lnTo>
                  <a:pt x="37450" y="0"/>
                </a:lnTo>
                <a:lnTo>
                  <a:pt x="175265" y="0"/>
                </a:lnTo>
                <a:lnTo>
                  <a:pt x="175265" y="186013"/>
                </a:lnTo>
                <a:lnTo>
                  <a:pt x="137815" y="223463"/>
                </a:lnTo>
                <a:lnTo>
                  <a:pt x="0" y="223463"/>
                </a:lnTo>
                <a:lnTo>
                  <a:pt x="0" y="37450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880295" y="4162809"/>
            <a:ext cx="175260" cy="37465"/>
          </a:xfrm>
          <a:custGeom>
            <a:avLst/>
            <a:gdLst/>
            <a:ahLst/>
            <a:cxnLst/>
            <a:rect l="l" t="t" r="r" b="b"/>
            <a:pathLst>
              <a:path w="175260" h="37464">
                <a:moveTo>
                  <a:pt x="0" y="37450"/>
                </a:moveTo>
                <a:lnTo>
                  <a:pt x="137815" y="37450"/>
                </a:lnTo>
                <a:lnTo>
                  <a:pt x="175265" y="0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018109" y="4200260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6013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4903606" y="4214520"/>
            <a:ext cx="95885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50" spc="15" dirty="0">
                <a:latin typeface="Calibri"/>
                <a:cs typeface="Calibri"/>
              </a:rPr>
              <a:t>C</a:t>
            </a:r>
            <a:r>
              <a:rPr sz="550" spc="-15" dirty="0">
                <a:latin typeface="Calibri"/>
                <a:cs typeface="Calibri"/>
              </a:rPr>
              <a:t>N</a:t>
            </a:r>
            <a:r>
              <a:rPr sz="550" dirty="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281009" y="4162809"/>
            <a:ext cx="37465" cy="223520"/>
          </a:xfrm>
          <a:custGeom>
            <a:avLst/>
            <a:gdLst/>
            <a:ahLst/>
            <a:cxnLst/>
            <a:rect l="l" t="t" r="r" b="b"/>
            <a:pathLst>
              <a:path w="37464" h="223520">
                <a:moveTo>
                  <a:pt x="37451" y="0"/>
                </a:moveTo>
                <a:lnTo>
                  <a:pt x="0" y="37451"/>
                </a:lnTo>
                <a:lnTo>
                  <a:pt x="0" y="223464"/>
                </a:lnTo>
                <a:lnTo>
                  <a:pt x="37451" y="186013"/>
                </a:lnTo>
                <a:lnTo>
                  <a:pt x="3745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143193" y="4162809"/>
            <a:ext cx="175260" cy="37465"/>
          </a:xfrm>
          <a:custGeom>
            <a:avLst/>
            <a:gdLst/>
            <a:ahLst/>
            <a:cxnLst/>
            <a:rect l="l" t="t" r="r" b="b"/>
            <a:pathLst>
              <a:path w="175260" h="37464">
                <a:moveTo>
                  <a:pt x="175266" y="0"/>
                </a:moveTo>
                <a:lnTo>
                  <a:pt x="37451" y="0"/>
                </a:lnTo>
                <a:lnTo>
                  <a:pt x="0" y="37451"/>
                </a:lnTo>
                <a:lnTo>
                  <a:pt x="137815" y="37451"/>
                </a:lnTo>
                <a:lnTo>
                  <a:pt x="1752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143193" y="4162809"/>
            <a:ext cx="175260" cy="223520"/>
          </a:xfrm>
          <a:custGeom>
            <a:avLst/>
            <a:gdLst/>
            <a:ahLst/>
            <a:cxnLst/>
            <a:rect l="l" t="t" r="r" b="b"/>
            <a:pathLst>
              <a:path w="175260" h="223520">
                <a:moveTo>
                  <a:pt x="0" y="37450"/>
                </a:moveTo>
                <a:lnTo>
                  <a:pt x="37450" y="0"/>
                </a:lnTo>
                <a:lnTo>
                  <a:pt x="175265" y="0"/>
                </a:lnTo>
                <a:lnTo>
                  <a:pt x="175265" y="186013"/>
                </a:lnTo>
                <a:lnTo>
                  <a:pt x="137815" y="223463"/>
                </a:lnTo>
                <a:lnTo>
                  <a:pt x="0" y="223463"/>
                </a:lnTo>
                <a:lnTo>
                  <a:pt x="0" y="37450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43193" y="4162809"/>
            <a:ext cx="175260" cy="37465"/>
          </a:xfrm>
          <a:custGeom>
            <a:avLst/>
            <a:gdLst/>
            <a:ahLst/>
            <a:cxnLst/>
            <a:rect l="l" t="t" r="r" b="b"/>
            <a:pathLst>
              <a:path w="175260" h="37464">
                <a:moveTo>
                  <a:pt x="0" y="37450"/>
                </a:moveTo>
                <a:lnTo>
                  <a:pt x="137815" y="37450"/>
                </a:lnTo>
                <a:lnTo>
                  <a:pt x="175265" y="0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81009" y="4200260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6013"/>
                </a:lnTo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5166284" y="4214255"/>
            <a:ext cx="95885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50" spc="15" dirty="0">
                <a:latin typeface="Calibri"/>
                <a:cs typeface="Calibri"/>
              </a:rPr>
              <a:t>C</a:t>
            </a:r>
            <a:r>
              <a:rPr sz="550" spc="-15" dirty="0">
                <a:latin typeface="Calibri"/>
                <a:cs typeface="Calibri"/>
              </a:rPr>
              <a:t>N</a:t>
            </a:r>
            <a:r>
              <a:rPr sz="550" dirty="0">
                <a:latin typeface="Calibri"/>
                <a:cs typeface="Calibri"/>
              </a:rPr>
              <a:t>N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4656830" y="4395036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62438" y="41625"/>
                </a:moveTo>
                <a:lnTo>
                  <a:pt x="20812" y="41625"/>
                </a:lnTo>
                <a:lnTo>
                  <a:pt x="20812" y="105159"/>
                </a:lnTo>
                <a:lnTo>
                  <a:pt x="62438" y="105159"/>
                </a:lnTo>
                <a:lnTo>
                  <a:pt x="62438" y="41625"/>
                </a:lnTo>
                <a:close/>
              </a:path>
              <a:path w="83820" h="105410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656830" y="4395036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5159"/>
                </a:lnTo>
                <a:lnTo>
                  <a:pt x="20812" y="105159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910966" y="4390655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62438" y="41625"/>
                </a:moveTo>
                <a:lnTo>
                  <a:pt x="20812" y="41625"/>
                </a:lnTo>
                <a:lnTo>
                  <a:pt x="20812" y="105159"/>
                </a:lnTo>
                <a:lnTo>
                  <a:pt x="62438" y="105159"/>
                </a:lnTo>
                <a:lnTo>
                  <a:pt x="62438" y="41625"/>
                </a:lnTo>
                <a:close/>
              </a:path>
              <a:path w="83820" h="105410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910966" y="4390655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5159"/>
                </a:lnTo>
                <a:lnTo>
                  <a:pt x="20812" y="105159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173865" y="4395036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62438" y="41625"/>
                </a:moveTo>
                <a:lnTo>
                  <a:pt x="20812" y="41625"/>
                </a:lnTo>
                <a:lnTo>
                  <a:pt x="20812" y="105159"/>
                </a:lnTo>
                <a:lnTo>
                  <a:pt x="62438" y="105159"/>
                </a:lnTo>
                <a:lnTo>
                  <a:pt x="62438" y="41625"/>
                </a:lnTo>
                <a:close/>
              </a:path>
              <a:path w="83820" h="105410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173865" y="4395036"/>
            <a:ext cx="83820" cy="105410"/>
          </a:xfrm>
          <a:custGeom>
            <a:avLst/>
            <a:gdLst/>
            <a:ahLst/>
            <a:cxnLst/>
            <a:rect l="l" t="t" r="r" b="b"/>
            <a:pathLst>
              <a:path w="83820" h="105410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5159"/>
                </a:lnTo>
                <a:lnTo>
                  <a:pt x="20812" y="105159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910966" y="404888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8"/>
                </a:lnTo>
                <a:lnTo>
                  <a:pt x="62438" y="100778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910966" y="404888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173865" y="404888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8"/>
                </a:lnTo>
                <a:lnTo>
                  <a:pt x="62438" y="100778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73865" y="404888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656830" y="404888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62438" y="41625"/>
                </a:moveTo>
                <a:lnTo>
                  <a:pt x="20812" y="41625"/>
                </a:lnTo>
                <a:lnTo>
                  <a:pt x="20812" y="100778"/>
                </a:lnTo>
                <a:lnTo>
                  <a:pt x="62438" y="100778"/>
                </a:lnTo>
                <a:lnTo>
                  <a:pt x="62438" y="41625"/>
                </a:lnTo>
                <a:close/>
              </a:path>
              <a:path w="83820" h="100964">
                <a:moveTo>
                  <a:pt x="41625" y="0"/>
                </a:moveTo>
                <a:lnTo>
                  <a:pt x="0" y="41625"/>
                </a:lnTo>
                <a:lnTo>
                  <a:pt x="83251" y="41625"/>
                </a:lnTo>
                <a:lnTo>
                  <a:pt x="4162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56830" y="4048886"/>
            <a:ext cx="83820" cy="100965"/>
          </a:xfrm>
          <a:custGeom>
            <a:avLst/>
            <a:gdLst/>
            <a:ahLst/>
            <a:cxnLst/>
            <a:rect l="l" t="t" r="r" b="b"/>
            <a:pathLst>
              <a:path w="83820" h="100964">
                <a:moveTo>
                  <a:pt x="0" y="41625"/>
                </a:moveTo>
                <a:lnTo>
                  <a:pt x="41625" y="0"/>
                </a:lnTo>
                <a:lnTo>
                  <a:pt x="83251" y="41625"/>
                </a:lnTo>
                <a:lnTo>
                  <a:pt x="62438" y="41625"/>
                </a:lnTo>
                <a:lnTo>
                  <a:pt x="62438" y="100777"/>
                </a:lnTo>
                <a:lnTo>
                  <a:pt x="20812" y="100777"/>
                </a:lnTo>
                <a:lnTo>
                  <a:pt x="20812" y="41625"/>
                </a:lnTo>
                <a:lnTo>
                  <a:pt x="0" y="41625"/>
                </a:lnTo>
                <a:close/>
              </a:path>
            </a:pathLst>
          </a:custGeom>
          <a:ln w="438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5460953" y="3781770"/>
            <a:ext cx="913130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80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800" spc="-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bo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x</a:t>
            </a:r>
            <a:r>
              <a:rPr sz="800" spc="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ra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sf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5" dirty="0">
                <a:solidFill>
                  <a:srgbClr val="C9492C"/>
                </a:solidFill>
                <a:latin typeface="Calibri"/>
                <a:cs typeface="Calibri"/>
              </a:rPr>
              <a:t>m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 p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800" spc="-2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800" spc="20" dirty="0">
                <a:solidFill>
                  <a:srgbClr val="C9492C"/>
                </a:solidFill>
                <a:latin typeface="Calibri"/>
                <a:cs typeface="Calibri"/>
              </a:rPr>
              <a:t>io</a:t>
            </a:r>
            <a:r>
              <a:rPr sz="800" spc="10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9371593" y="3821135"/>
            <a:ext cx="2755092" cy="1767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740828" y="3821135"/>
            <a:ext cx="1208405" cy="401320"/>
          </a:xfrm>
          <a:custGeom>
            <a:avLst/>
            <a:gdLst/>
            <a:ahLst/>
            <a:cxnLst/>
            <a:rect l="l" t="t" r="r" b="b"/>
            <a:pathLst>
              <a:path w="1208404" h="401320">
                <a:moveTo>
                  <a:pt x="1207942" y="0"/>
                </a:moveTo>
                <a:lnTo>
                  <a:pt x="1207942" y="400770"/>
                </a:lnTo>
                <a:lnTo>
                  <a:pt x="0" y="400770"/>
                </a:lnTo>
                <a:lnTo>
                  <a:pt x="0" y="0"/>
                </a:lnTo>
                <a:lnTo>
                  <a:pt x="12079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227750" y="4081445"/>
            <a:ext cx="365760" cy="524510"/>
          </a:xfrm>
          <a:custGeom>
            <a:avLst/>
            <a:gdLst/>
            <a:ahLst/>
            <a:cxnLst/>
            <a:rect l="l" t="t" r="r" b="b"/>
            <a:pathLst>
              <a:path w="365759" h="524510">
                <a:moveTo>
                  <a:pt x="0" y="0"/>
                </a:moveTo>
                <a:lnTo>
                  <a:pt x="365192" y="0"/>
                </a:lnTo>
                <a:lnTo>
                  <a:pt x="365192" y="524379"/>
                </a:lnTo>
                <a:lnTo>
                  <a:pt x="0" y="5243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9676831" y="2130044"/>
            <a:ext cx="234823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b="1" spc="-15" dirty="0">
                <a:latin typeface="Calibri"/>
                <a:cs typeface="Calibri"/>
              </a:rPr>
              <a:t>Singl</a:t>
            </a:r>
            <a:r>
              <a:rPr sz="2400" b="1" dirty="0">
                <a:latin typeface="Calibri"/>
                <a:cs typeface="Calibri"/>
              </a:rPr>
              <a:t>e-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45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:  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nal 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6826570" y="471931"/>
            <a:ext cx="479552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2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wit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747829" y="1320964"/>
            <a:ext cx="5010150" cy="615950"/>
          </a:xfrm>
          <a:custGeom>
            <a:avLst/>
            <a:gdLst/>
            <a:ahLst/>
            <a:cxnLst/>
            <a:rect l="l" t="t" r="r" b="b"/>
            <a:pathLst>
              <a:path w="5010150" h="615950">
                <a:moveTo>
                  <a:pt x="0" y="615821"/>
                </a:moveTo>
                <a:lnTo>
                  <a:pt x="2259" y="565876"/>
                </a:lnTo>
                <a:lnTo>
                  <a:pt x="8800" y="518497"/>
                </a:lnTo>
                <a:lnTo>
                  <a:pt x="19266" y="474318"/>
                </a:lnTo>
                <a:lnTo>
                  <a:pt x="33304" y="433973"/>
                </a:lnTo>
                <a:lnTo>
                  <a:pt x="50557" y="398095"/>
                </a:lnTo>
                <a:lnTo>
                  <a:pt x="81688" y="354042"/>
                </a:lnTo>
                <a:lnTo>
                  <a:pt x="118055" y="323607"/>
                </a:lnTo>
                <a:lnTo>
                  <a:pt x="158457" y="308931"/>
                </a:lnTo>
                <a:lnTo>
                  <a:pt x="172614" y="307910"/>
                </a:lnTo>
                <a:lnTo>
                  <a:pt x="2332287" y="307910"/>
                </a:lnTo>
                <a:lnTo>
                  <a:pt x="2346444" y="306889"/>
                </a:lnTo>
                <a:lnTo>
                  <a:pt x="2386846" y="292213"/>
                </a:lnTo>
                <a:lnTo>
                  <a:pt x="2423212" y="261778"/>
                </a:lnTo>
                <a:lnTo>
                  <a:pt x="2454343" y="217725"/>
                </a:lnTo>
                <a:lnTo>
                  <a:pt x="2471596" y="181847"/>
                </a:lnTo>
                <a:lnTo>
                  <a:pt x="2485634" y="141502"/>
                </a:lnTo>
                <a:lnTo>
                  <a:pt x="2496101" y="97323"/>
                </a:lnTo>
                <a:lnTo>
                  <a:pt x="2502641" y="49944"/>
                </a:lnTo>
                <a:lnTo>
                  <a:pt x="2504901" y="0"/>
                </a:lnTo>
                <a:lnTo>
                  <a:pt x="2505473" y="25253"/>
                </a:lnTo>
                <a:lnTo>
                  <a:pt x="2509917" y="73994"/>
                </a:lnTo>
                <a:lnTo>
                  <a:pt x="2518466" y="119852"/>
                </a:lnTo>
                <a:lnTo>
                  <a:pt x="2530762" y="162194"/>
                </a:lnTo>
                <a:lnTo>
                  <a:pt x="2546452" y="200384"/>
                </a:lnTo>
                <a:lnTo>
                  <a:pt x="2565180" y="233790"/>
                </a:lnTo>
                <a:lnTo>
                  <a:pt x="2598189" y="273542"/>
                </a:lnTo>
                <a:lnTo>
                  <a:pt x="2636034" y="298961"/>
                </a:lnTo>
                <a:lnTo>
                  <a:pt x="2677516" y="307910"/>
                </a:lnTo>
                <a:lnTo>
                  <a:pt x="4837188" y="307910"/>
                </a:lnTo>
                <a:lnTo>
                  <a:pt x="4851345" y="308931"/>
                </a:lnTo>
                <a:lnTo>
                  <a:pt x="4891747" y="323607"/>
                </a:lnTo>
                <a:lnTo>
                  <a:pt x="4928114" y="354042"/>
                </a:lnTo>
                <a:lnTo>
                  <a:pt x="4959245" y="398095"/>
                </a:lnTo>
                <a:lnTo>
                  <a:pt x="4976498" y="433973"/>
                </a:lnTo>
                <a:lnTo>
                  <a:pt x="4990536" y="474318"/>
                </a:lnTo>
                <a:lnTo>
                  <a:pt x="5001003" y="518497"/>
                </a:lnTo>
                <a:lnTo>
                  <a:pt x="5007543" y="565876"/>
                </a:lnTo>
                <a:lnTo>
                  <a:pt x="5009230" y="590567"/>
                </a:lnTo>
                <a:lnTo>
                  <a:pt x="5009803" y="61582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50" name="object 1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51" name="object 1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30</a:t>
            </a:fld>
            <a:endParaRPr spc="-15" dirty="0"/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835733" y="3275236"/>
          <a:ext cx="723900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0916"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9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9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9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x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394">
                      <a:solidFill>
                        <a:srgbClr val="0000FF"/>
                      </a:solidFill>
                      <a:prstDash val="solid"/>
                    </a:lnL>
                    <a:lnR w="9394">
                      <a:solidFill>
                        <a:srgbClr val="0000FF"/>
                      </a:solidFill>
                      <a:prstDash val="solid"/>
                    </a:lnR>
                    <a:lnT w="9394">
                      <a:solidFill>
                        <a:srgbClr val="0000FF"/>
                      </a:solidFill>
                      <a:prstDash val="solid"/>
                    </a:lnT>
                    <a:lnB w="9394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394">
                      <a:solidFill>
                        <a:srgbClr val="0000FF"/>
                      </a:solidFill>
                      <a:prstDash val="solid"/>
                    </a:lnL>
                    <a:lnR w="9394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9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900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900" dirty="0">
                          <a:latin typeface="Calibri"/>
                          <a:cs typeface="Calibri"/>
                        </a:rPr>
                        <a:t>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394">
                      <a:solidFill>
                        <a:srgbClr val="7C60C6"/>
                      </a:solidFill>
                      <a:prstDash val="solid"/>
                    </a:lnL>
                    <a:lnR w="9394">
                      <a:solidFill>
                        <a:srgbClr val="7C60C6"/>
                      </a:solidFill>
                      <a:prstDash val="solid"/>
                    </a:lnR>
                    <a:lnT w="9394">
                      <a:solidFill>
                        <a:srgbClr val="7C60C6"/>
                      </a:solidFill>
                      <a:prstDash val="solid"/>
                    </a:lnT>
                    <a:lnB w="9394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" name="object 135"/>
          <p:cNvGraphicFramePr>
            <a:graphicFrameLocks noGrp="1"/>
          </p:cNvGraphicFramePr>
          <p:nvPr/>
        </p:nvGraphicFramePr>
        <p:xfrm>
          <a:off x="4523191" y="3783797"/>
          <a:ext cx="880744" cy="259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2686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2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  <a:lnT w="8763">
                      <a:solidFill>
                        <a:srgbClr val="0000FF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2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  <a:lnT w="8763">
                      <a:solidFill>
                        <a:srgbClr val="0000FF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2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0000FF"/>
                      </a:solidFill>
                      <a:prstDash val="solid"/>
                    </a:lnL>
                    <a:lnR w="8763">
                      <a:solidFill>
                        <a:srgbClr val="0000FF"/>
                      </a:solidFill>
                      <a:prstDash val="solid"/>
                    </a:lnR>
                    <a:lnT w="8763">
                      <a:solidFill>
                        <a:srgbClr val="0000FF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95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  <a:lnT w="8763">
                      <a:solidFill>
                        <a:srgbClr val="7C60C6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  <a:lnT w="8763">
                      <a:solidFill>
                        <a:srgbClr val="7C60C6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8763">
                      <a:solidFill>
                        <a:srgbClr val="7C60C6"/>
                      </a:solidFill>
                      <a:prstDash val="solid"/>
                    </a:lnL>
                    <a:lnR w="8763">
                      <a:solidFill>
                        <a:srgbClr val="7C60C6"/>
                      </a:solidFill>
                      <a:prstDash val="solid"/>
                    </a:lnR>
                    <a:lnT w="8763">
                      <a:solidFill>
                        <a:srgbClr val="7C60C6"/>
                      </a:solidFill>
                      <a:prstDash val="solid"/>
                    </a:lnT>
                    <a:lnB w="8763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30" dirty="0"/>
              <a:t>D</a:t>
            </a:r>
            <a:r>
              <a:rPr sz="4000" spc="-25" dirty="0"/>
              <a:t>e</a:t>
            </a:r>
            <a:r>
              <a:rPr sz="4000" spc="-60" dirty="0"/>
              <a:t>t</a:t>
            </a:r>
            <a:r>
              <a:rPr sz="4000" spc="-5" dirty="0"/>
              <a:t>e</a:t>
            </a:r>
            <a:r>
              <a:rPr sz="4000" spc="-20" dirty="0"/>
              <a:t>ct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25" dirty="0"/>
              <a:t>w</a:t>
            </a:r>
            <a:r>
              <a:rPr sz="4000" spc="-10" dirty="0"/>
              <a:t>i</a:t>
            </a:r>
            <a:r>
              <a:rPr sz="4000" spc="-25" dirty="0"/>
              <a:t>th</a:t>
            </a:r>
            <a:r>
              <a:rPr sz="4000" dirty="0"/>
              <a:t>o</a:t>
            </a:r>
            <a:r>
              <a:rPr sz="4000" spc="-30" dirty="0"/>
              <a:t>u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spc="-5" dirty="0"/>
              <a:t>A</a:t>
            </a:r>
            <a:r>
              <a:rPr sz="4000" spc="-25" dirty="0"/>
              <a:t>nch</a:t>
            </a:r>
            <a:r>
              <a:rPr sz="4000" dirty="0"/>
              <a:t>o</a:t>
            </a:r>
            <a:r>
              <a:rPr sz="4000" spc="-100" dirty="0"/>
              <a:t>r</a:t>
            </a:r>
            <a:r>
              <a:rPr sz="4000" spc="-15" dirty="0"/>
              <a:t>s:</a:t>
            </a:r>
            <a:r>
              <a:rPr sz="4000" spc="-10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25" dirty="0"/>
              <a:t>r</a:t>
            </a:r>
            <a:r>
              <a:rPr sz="4000" spc="-30" dirty="0"/>
              <a:t>ne</a:t>
            </a:r>
            <a:r>
              <a:rPr sz="4000" spc="-25" dirty="0"/>
              <a:t>r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15" dirty="0"/>
              <a:t>t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07263" y="1517903"/>
            <a:ext cx="4453128" cy="3340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6046" y="2630351"/>
            <a:ext cx="1215390" cy="2227580"/>
          </a:xfrm>
          <a:custGeom>
            <a:avLst/>
            <a:gdLst/>
            <a:ahLst/>
            <a:cxnLst/>
            <a:rect l="l" t="t" r="r" b="b"/>
            <a:pathLst>
              <a:path w="1215389" h="2227579">
                <a:moveTo>
                  <a:pt x="0" y="0"/>
                </a:moveTo>
                <a:lnTo>
                  <a:pt x="1214897" y="0"/>
                </a:lnTo>
                <a:lnTo>
                  <a:pt x="1214897" y="2227398"/>
                </a:lnTo>
                <a:lnTo>
                  <a:pt x="0" y="222739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50604" y="3060664"/>
            <a:ext cx="719455" cy="1600835"/>
          </a:xfrm>
          <a:custGeom>
            <a:avLst/>
            <a:gdLst/>
            <a:ahLst/>
            <a:cxnLst/>
            <a:rect l="l" t="t" r="r" b="b"/>
            <a:pathLst>
              <a:path w="719455" h="1600835">
                <a:moveTo>
                  <a:pt x="0" y="0"/>
                </a:moveTo>
                <a:lnTo>
                  <a:pt x="719420" y="0"/>
                </a:lnTo>
                <a:lnTo>
                  <a:pt x="719420" y="1600704"/>
                </a:lnTo>
                <a:lnTo>
                  <a:pt x="0" y="160070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13223" y="2905428"/>
            <a:ext cx="719455" cy="1357630"/>
          </a:xfrm>
          <a:custGeom>
            <a:avLst/>
            <a:gdLst/>
            <a:ahLst/>
            <a:cxnLst/>
            <a:rect l="l" t="t" r="r" b="b"/>
            <a:pathLst>
              <a:path w="719454" h="1357629">
                <a:moveTo>
                  <a:pt x="0" y="0"/>
                </a:moveTo>
                <a:lnTo>
                  <a:pt x="719420" y="0"/>
                </a:lnTo>
                <a:lnTo>
                  <a:pt x="719420" y="1357605"/>
                </a:lnTo>
                <a:lnTo>
                  <a:pt x="0" y="135760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9271" y="2524364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59" h="212725">
                <a:moveTo>
                  <a:pt x="93736" y="0"/>
                </a:moveTo>
                <a:lnTo>
                  <a:pt x="53765" y="13278"/>
                </a:lnTo>
                <a:lnTo>
                  <a:pt x="22636" y="40239"/>
                </a:lnTo>
                <a:lnTo>
                  <a:pt x="3883" y="77350"/>
                </a:lnTo>
                <a:lnTo>
                  <a:pt x="0" y="105986"/>
                </a:lnTo>
                <a:lnTo>
                  <a:pt x="60" y="109626"/>
                </a:lnTo>
                <a:lnTo>
                  <a:pt x="9540" y="149904"/>
                </a:lnTo>
                <a:lnTo>
                  <a:pt x="33312" y="182651"/>
                </a:lnTo>
                <a:lnTo>
                  <a:pt x="68702" y="204623"/>
                </a:lnTo>
                <a:lnTo>
                  <a:pt x="113034" y="212579"/>
                </a:lnTo>
                <a:lnTo>
                  <a:pt x="126787" y="210872"/>
                </a:lnTo>
                <a:lnTo>
                  <a:pt x="163988" y="195714"/>
                </a:lnTo>
                <a:lnTo>
                  <a:pt x="192682" y="167282"/>
                </a:lnTo>
                <a:lnTo>
                  <a:pt x="209754" y="127870"/>
                </a:lnTo>
                <a:lnTo>
                  <a:pt x="213140" y="96627"/>
                </a:lnTo>
                <a:lnTo>
                  <a:pt x="211089" y="83245"/>
                </a:lnTo>
                <a:lnTo>
                  <a:pt x="195207" y="47150"/>
                </a:lnTo>
                <a:lnTo>
                  <a:pt x="166190" y="19446"/>
                </a:lnTo>
                <a:lnTo>
                  <a:pt x="125915" y="3108"/>
                </a:lnTo>
                <a:lnTo>
                  <a:pt x="93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9271" y="2524364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59" h="212725">
                <a:moveTo>
                  <a:pt x="0" y="105985"/>
                </a:moveTo>
                <a:lnTo>
                  <a:pt x="8541" y="64069"/>
                </a:lnTo>
                <a:lnTo>
                  <a:pt x="31812" y="29950"/>
                </a:lnTo>
                <a:lnTo>
                  <a:pt x="66280" y="7157"/>
                </a:lnTo>
                <a:lnTo>
                  <a:pt x="93737" y="0"/>
                </a:lnTo>
                <a:lnTo>
                  <a:pt x="110312" y="702"/>
                </a:lnTo>
                <a:lnTo>
                  <a:pt x="153923" y="12590"/>
                </a:lnTo>
                <a:lnTo>
                  <a:pt x="186902" y="36836"/>
                </a:lnTo>
                <a:lnTo>
                  <a:pt x="207371" y="70465"/>
                </a:lnTo>
                <a:lnTo>
                  <a:pt x="213140" y="96628"/>
                </a:lnTo>
                <a:lnTo>
                  <a:pt x="212323" y="112689"/>
                </a:lnTo>
                <a:lnTo>
                  <a:pt x="199817" y="155251"/>
                </a:lnTo>
                <a:lnTo>
                  <a:pt x="174651" y="187598"/>
                </a:lnTo>
                <a:lnTo>
                  <a:pt x="139939" y="207435"/>
                </a:lnTo>
                <a:lnTo>
                  <a:pt x="113033" y="212578"/>
                </a:lnTo>
                <a:lnTo>
                  <a:pt x="97427" y="211683"/>
                </a:lnTo>
                <a:lnTo>
                  <a:pt x="55779" y="198695"/>
                </a:lnTo>
                <a:lnTo>
                  <a:pt x="23965" y="172771"/>
                </a:lnTo>
                <a:lnTo>
                  <a:pt x="4660" y="137153"/>
                </a:lnTo>
                <a:lnTo>
                  <a:pt x="0" y="10598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43830" y="2954678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93736" y="0"/>
                </a:moveTo>
                <a:lnTo>
                  <a:pt x="53764" y="13278"/>
                </a:lnTo>
                <a:lnTo>
                  <a:pt x="22636" y="40239"/>
                </a:lnTo>
                <a:lnTo>
                  <a:pt x="3883" y="77350"/>
                </a:lnTo>
                <a:lnTo>
                  <a:pt x="0" y="105986"/>
                </a:lnTo>
                <a:lnTo>
                  <a:pt x="60" y="109626"/>
                </a:lnTo>
                <a:lnTo>
                  <a:pt x="9540" y="149904"/>
                </a:lnTo>
                <a:lnTo>
                  <a:pt x="33312" y="182650"/>
                </a:lnTo>
                <a:lnTo>
                  <a:pt x="68701" y="204623"/>
                </a:lnTo>
                <a:lnTo>
                  <a:pt x="113034" y="212579"/>
                </a:lnTo>
                <a:lnTo>
                  <a:pt x="126786" y="210872"/>
                </a:lnTo>
                <a:lnTo>
                  <a:pt x="163987" y="195715"/>
                </a:lnTo>
                <a:lnTo>
                  <a:pt x="192681" y="167283"/>
                </a:lnTo>
                <a:lnTo>
                  <a:pt x="209753" y="127870"/>
                </a:lnTo>
                <a:lnTo>
                  <a:pt x="213140" y="96628"/>
                </a:lnTo>
                <a:lnTo>
                  <a:pt x="211089" y="83245"/>
                </a:lnTo>
                <a:lnTo>
                  <a:pt x="195207" y="47150"/>
                </a:lnTo>
                <a:lnTo>
                  <a:pt x="166190" y="19446"/>
                </a:lnTo>
                <a:lnTo>
                  <a:pt x="125914" y="3108"/>
                </a:lnTo>
                <a:lnTo>
                  <a:pt x="93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3830" y="2954678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0" y="105985"/>
                </a:moveTo>
                <a:lnTo>
                  <a:pt x="8541" y="64069"/>
                </a:lnTo>
                <a:lnTo>
                  <a:pt x="31812" y="29950"/>
                </a:lnTo>
                <a:lnTo>
                  <a:pt x="66280" y="7157"/>
                </a:lnTo>
                <a:lnTo>
                  <a:pt x="93737" y="0"/>
                </a:lnTo>
                <a:lnTo>
                  <a:pt x="110312" y="702"/>
                </a:lnTo>
                <a:lnTo>
                  <a:pt x="153923" y="12590"/>
                </a:lnTo>
                <a:lnTo>
                  <a:pt x="186902" y="36836"/>
                </a:lnTo>
                <a:lnTo>
                  <a:pt x="207371" y="70465"/>
                </a:lnTo>
                <a:lnTo>
                  <a:pt x="213140" y="96628"/>
                </a:lnTo>
                <a:lnTo>
                  <a:pt x="212323" y="112689"/>
                </a:lnTo>
                <a:lnTo>
                  <a:pt x="199817" y="155251"/>
                </a:lnTo>
                <a:lnTo>
                  <a:pt x="174651" y="187598"/>
                </a:lnTo>
                <a:lnTo>
                  <a:pt x="139939" y="207435"/>
                </a:lnTo>
                <a:lnTo>
                  <a:pt x="113033" y="212578"/>
                </a:lnTo>
                <a:lnTo>
                  <a:pt x="97427" y="211683"/>
                </a:lnTo>
                <a:lnTo>
                  <a:pt x="55779" y="198695"/>
                </a:lnTo>
                <a:lnTo>
                  <a:pt x="23965" y="172771"/>
                </a:lnTo>
                <a:lnTo>
                  <a:pt x="4660" y="137153"/>
                </a:lnTo>
                <a:lnTo>
                  <a:pt x="0" y="10598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06449" y="2794518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93736" y="0"/>
                </a:moveTo>
                <a:lnTo>
                  <a:pt x="53764" y="13278"/>
                </a:lnTo>
                <a:lnTo>
                  <a:pt x="22636" y="40239"/>
                </a:lnTo>
                <a:lnTo>
                  <a:pt x="3883" y="77350"/>
                </a:lnTo>
                <a:lnTo>
                  <a:pt x="0" y="105986"/>
                </a:lnTo>
                <a:lnTo>
                  <a:pt x="60" y="109626"/>
                </a:lnTo>
                <a:lnTo>
                  <a:pt x="9540" y="149903"/>
                </a:lnTo>
                <a:lnTo>
                  <a:pt x="33312" y="182649"/>
                </a:lnTo>
                <a:lnTo>
                  <a:pt x="68702" y="204621"/>
                </a:lnTo>
                <a:lnTo>
                  <a:pt x="113034" y="212577"/>
                </a:lnTo>
                <a:lnTo>
                  <a:pt x="126787" y="210871"/>
                </a:lnTo>
                <a:lnTo>
                  <a:pt x="163989" y="195713"/>
                </a:lnTo>
                <a:lnTo>
                  <a:pt x="192683" y="167281"/>
                </a:lnTo>
                <a:lnTo>
                  <a:pt x="209754" y="127869"/>
                </a:lnTo>
                <a:lnTo>
                  <a:pt x="213141" y="96627"/>
                </a:lnTo>
                <a:lnTo>
                  <a:pt x="211090" y="83245"/>
                </a:lnTo>
                <a:lnTo>
                  <a:pt x="195208" y="47149"/>
                </a:lnTo>
                <a:lnTo>
                  <a:pt x="166190" y="19445"/>
                </a:lnTo>
                <a:lnTo>
                  <a:pt x="125915" y="3107"/>
                </a:lnTo>
                <a:lnTo>
                  <a:pt x="93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6449" y="2794518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0" y="105985"/>
                </a:moveTo>
                <a:lnTo>
                  <a:pt x="8541" y="64069"/>
                </a:lnTo>
                <a:lnTo>
                  <a:pt x="31812" y="29950"/>
                </a:lnTo>
                <a:lnTo>
                  <a:pt x="66280" y="7157"/>
                </a:lnTo>
                <a:lnTo>
                  <a:pt x="93737" y="0"/>
                </a:lnTo>
                <a:lnTo>
                  <a:pt x="110312" y="702"/>
                </a:lnTo>
                <a:lnTo>
                  <a:pt x="153923" y="12590"/>
                </a:lnTo>
                <a:lnTo>
                  <a:pt x="186902" y="36836"/>
                </a:lnTo>
                <a:lnTo>
                  <a:pt x="207371" y="70465"/>
                </a:lnTo>
                <a:lnTo>
                  <a:pt x="213140" y="96628"/>
                </a:lnTo>
                <a:lnTo>
                  <a:pt x="212323" y="112689"/>
                </a:lnTo>
                <a:lnTo>
                  <a:pt x="199817" y="155251"/>
                </a:lnTo>
                <a:lnTo>
                  <a:pt x="174651" y="187598"/>
                </a:lnTo>
                <a:lnTo>
                  <a:pt x="139939" y="207435"/>
                </a:lnTo>
                <a:lnTo>
                  <a:pt x="113033" y="212578"/>
                </a:lnTo>
                <a:lnTo>
                  <a:pt x="97427" y="211683"/>
                </a:lnTo>
                <a:lnTo>
                  <a:pt x="55779" y="198695"/>
                </a:lnTo>
                <a:lnTo>
                  <a:pt x="23965" y="172771"/>
                </a:lnTo>
                <a:lnTo>
                  <a:pt x="4660" y="137153"/>
                </a:lnTo>
                <a:lnTo>
                  <a:pt x="0" y="105985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94168" y="4751762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93736" y="0"/>
                </a:moveTo>
                <a:lnTo>
                  <a:pt x="53764" y="13278"/>
                </a:lnTo>
                <a:lnTo>
                  <a:pt x="22636" y="40239"/>
                </a:lnTo>
                <a:lnTo>
                  <a:pt x="3883" y="77350"/>
                </a:lnTo>
                <a:lnTo>
                  <a:pt x="0" y="105986"/>
                </a:lnTo>
                <a:lnTo>
                  <a:pt x="60" y="109626"/>
                </a:lnTo>
                <a:lnTo>
                  <a:pt x="9540" y="149903"/>
                </a:lnTo>
                <a:lnTo>
                  <a:pt x="33312" y="182649"/>
                </a:lnTo>
                <a:lnTo>
                  <a:pt x="68702" y="204621"/>
                </a:lnTo>
                <a:lnTo>
                  <a:pt x="113034" y="212577"/>
                </a:lnTo>
                <a:lnTo>
                  <a:pt x="126787" y="210871"/>
                </a:lnTo>
                <a:lnTo>
                  <a:pt x="163989" y="195713"/>
                </a:lnTo>
                <a:lnTo>
                  <a:pt x="192683" y="167281"/>
                </a:lnTo>
                <a:lnTo>
                  <a:pt x="209754" y="127869"/>
                </a:lnTo>
                <a:lnTo>
                  <a:pt x="213141" y="96627"/>
                </a:lnTo>
                <a:lnTo>
                  <a:pt x="211090" y="83245"/>
                </a:lnTo>
                <a:lnTo>
                  <a:pt x="195208" y="47149"/>
                </a:lnTo>
                <a:lnTo>
                  <a:pt x="166190" y="19445"/>
                </a:lnTo>
                <a:lnTo>
                  <a:pt x="125915" y="3107"/>
                </a:lnTo>
                <a:lnTo>
                  <a:pt x="9373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94168" y="4751762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0" y="105985"/>
                </a:moveTo>
                <a:lnTo>
                  <a:pt x="8541" y="64069"/>
                </a:lnTo>
                <a:lnTo>
                  <a:pt x="31812" y="29950"/>
                </a:lnTo>
                <a:lnTo>
                  <a:pt x="66280" y="7157"/>
                </a:lnTo>
                <a:lnTo>
                  <a:pt x="93737" y="0"/>
                </a:lnTo>
                <a:lnTo>
                  <a:pt x="110312" y="702"/>
                </a:lnTo>
                <a:lnTo>
                  <a:pt x="153923" y="12590"/>
                </a:lnTo>
                <a:lnTo>
                  <a:pt x="186902" y="36836"/>
                </a:lnTo>
                <a:lnTo>
                  <a:pt x="207371" y="70465"/>
                </a:lnTo>
                <a:lnTo>
                  <a:pt x="213140" y="96628"/>
                </a:lnTo>
                <a:lnTo>
                  <a:pt x="212323" y="112689"/>
                </a:lnTo>
                <a:lnTo>
                  <a:pt x="199817" y="155251"/>
                </a:lnTo>
                <a:lnTo>
                  <a:pt x="174651" y="187598"/>
                </a:lnTo>
                <a:lnTo>
                  <a:pt x="139939" y="207435"/>
                </a:lnTo>
                <a:lnTo>
                  <a:pt x="113033" y="212578"/>
                </a:lnTo>
                <a:lnTo>
                  <a:pt x="97427" y="211683"/>
                </a:lnTo>
                <a:lnTo>
                  <a:pt x="55779" y="198695"/>
                </a:lnTo>
                <a:lnTo>
                  <a:pt x="23965" y="172771"/>
                </a:lnTo>
                <a:lnTo>
                  <a:pt x="4660" y="137153"/>
                </a:lnTo>
                <a:lnTo>
                  <a:pt x="0" y="105985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63251" y="4561650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93736" y="0"/>
                </a:moveTo>
                <a:lnTo>
                  <a:pt x="53765" y="13279"/>
                </a:lnTo>
                <a:lnTo>
                  <a:pt x="22637" y="40239"/>
                </a:lnTo>
                <a:lnTo>
                  <a:pt x="3883" y="77350"/>
                </a:lnTo>
                <a:lnTo>
                  <a:pt x="0" y="105986"/>
                </a:lnTo>
                <a:lnTo>
                  <a:pt x="60" y="109627"/>
                </a:lnTo>
                <a:lnTo>
                  <a:pt x="9540" y="149905"/>
                </a:lnTo>
                <a:lnTo>
                  <a:pt x="33313" y="182651"/>
                </a:lnTo>
                <a:lnTo>
                  <a:pt x="68703" y="204623"/>
                </a:lnTo>
                <a:lnTo>
                  <a:pt x="113035" y="212579"/>
                </a:lnTo>
                <a:lnTo>
                  <a:pt x="126788" y="210872"/>
                </a:lnTo>
                <a:lnTo>
                  <a:pt x="163989" y="195714"/>
                </a:lnTo>
                <a:lnTo>
                  <a:pt x="192683" y="167282"/>
                </a:lnTo>
                <a:lnTo>
                  <a:pt x="209755" y="127870"/>
                </a:lnTo>
                <a:lnTo>
                  <a:pt x="213141" y="96627"/>
                </a:lnTo>
                <a:lnTo>
                  <a:pt x="211090" y="83245"/>
                </a:lnTo>
                <a:lnTo>
                  <a:pt x="195208" y="47150"/>
                </a:lnTo>
                <a:lnTo>
                  <a:pt x="166191" y="19446"/>
                </a:lnTo>
                <a:lnTo>
                  <a:pt x="125915" y="3108"/>
                </a:lnTo>
                <a:lnTo>
                  <a:pt x="9373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3251" y="4561649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0" y="105985"/>
                </a:moveTo>
                <a:lnTo>
                  <a:pt x="8541" y="64069"/>
                </a:lnTo>
                <a:lnTo>
                  <a:pt x="31812" y="29950"/>
                </a:lnTo>
                <a:lnTo>
                  <a:pt x="66280" y="7157"/>
                </a:lnTo>
                <a:lnTo>
                  <a:pt x="93737" y="0"/>
                </a:lnTo>
                <a:lnTo>
                  <a:pt x="110312" y="702"/>
                </a:lnTo>
                <a:lnTo>
                  <a:pt x="153923" y="12590"/>
                </a:lnTo>
                <a:lnTo>
                  <a:pt x="186902" y="36836"/>
                </a:lnTo>
                <a:lnTo>
                  <a:pt x="207371" y="70465"/>
                </a:lnTo>
                <a:lnTo>
                  <a:pt x="213140" y="96628"/>
                </a:lnTo>
                <a:lnTo>
                  <a:pt x="212323" y="112689"/>
                </a:lnTo>
                <a:lnTo>
                  <a:pt x="199817" y="155251"/>
                </a:lnTo>
                <a:lnTo>
                  <a:pt x="174651" y="187598"/>
                </a:lnTo>
                <a:lnTo>
                  <a:pt x="139939" y="207435"/>
                </a:lnTo>
                <a:lnTo>
                  <a:pt x="113033" y="212578"/>
                </a:lnTo>
                <a:lnTo>
                  <a:pt x="97427" y="211683"/>
                </a:lnTo>
                <a:lnTo>
                  <a:pt x="55779" y="198695"/>
                </a:lnTo>
                <a:lnTo>
                  <a:pt x="23965" y="172771"/>
                </a:lnTo>
                <a:lnTo>
                  <a:pt x="4660" y="137153"/>
                </a:lnTo>
                <a:lnTo>
                  <a:pt x="0" y="105985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5871" y="4161970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93736" y="0"/>
                </a:moveTo>
                <a:lnTo>
                  <a:pt x="53765" y="13278"/>
                </a:lnTo>
                <a:lnTo>
                  <a:pt x="22636" y="40239"/>
                </a:lnTo>
                <a:lnTo>
                  <a:pt x="3883" y="77350"/>
                </a:lnTo>
                <a:lnTo>
                  <a:pt x="0" y="105986"/>
                </a:lnTo>
                <a:lnTo>
                  <a:pt x="60" y="109624"/>
                </a:lnTo>
                <a:lnTo>
                  <a:pt x="9539" y="149902"/>
                </a:lnTo>
                <a:lnTo>
                  <a:pt x="33311" y="182649"/>
                </a:lnTo>
                <a:lnTo>
                  <a:pt x="68700" y="204621"/>
                </a:lnTo>
                <a:lnTo>
                  <a:pt x="113032" y="212577"/>
                </a:lnTo>
                <a:lnTo>
                  <a:pt x="126785" y="210871"/>
                </a:lnTo>
                <a:lnTo>
                  <a:pt x="163987" y="195714"/>
                </a:lnTo>
                <a:lnTo>
                  <a:pt x="192681" y="167282"/>
                </a:lnTo>
                <a:lnTo>
                  <a:pt x="209753" y="127870"/>
                </a:lnTo>
                <a:lnTo>
                  <a:pt x="213140" y="96628"/>
                </a:lnTo>
                <a:lnTo>
                  <a:pt x="211089" y="83245"/>
                </a:lnTo>
                <a:lnTo>
                  <a:pt x="195207" y="47150"/>
                </a:lnTo>
                <a:lnTo>
                  <a:pt x="166190" y="19446"/>
                </a:lnTo>
                <a:lnTo>
                  <a:pt x="125914" y="3108"/>
                </a:lnTo>
                <a:lnTo>
                  <a:pt x="9373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25871" y="4161970"/>
            <a:ext cx="213360" cy="212725"/>
          </a:xfrm>
          <a:custGeom>
            <a:avLst/>
            <a:gdLst/>
            <a:ahLst/>
            <a:cxnLst/>
            <a:rect l="l" t="t" r="r" b="b"/>
            <a:pathLst>
              <a:path w="213360" h="212725">
                <a:moveTo>
                  <a:pt x="0" y="105985"/>
                </a:moveTo>
                <a:lnTo>
                  <a:pt x="8541" y="64069"/>
                </a:lnTo>
                <a:lnTo>
                  <a:pt x="31812" y="29950"/>
                </a:lnTo>
                <a:lnTo>
                  <a:pt x="66280" y="7157"/>
                </a:lnTo>
                <a:lnTo>
                  <a:pt x="93737" y="0"/>
                </a:lnTo>
                <a:lnTo>
                  <a:pt x="110312" y="702"/>
                </a:lnTo>
                <a:lnTo>
                  <a:pt x="153923" y="12590"/>
                </a:lnTo>
                <a:lnTo>
                  <a:pt x="186902" y="36836"/>
                </a:lnTo>
                <a:lnTo>
                  <a:pt x="207371" y="70465"/>
                </a:lnTo>
                <a:lnTo>
                  <a:pt x="213140" y="96628"/>
                </a:lnTo>
                <a:lnTo>
                  <a:pt x="212323" y="112689"/>
                </a:lnTo>
                <a:lnTo>
                  <a:pt x="199817" y="155251"/>
                </a:lnTo>
                <a:lnTo>
                  <a:pt x="174651" y="187598"/>
                </a:lnTo>
                <a:lnTo>
                  <a:pt x="139939" y="207435"/>
                </a:lnTo>
                <a:lnTo>
                  <a:pt x="113033" y="212578"/>
                </a:lnTo>
                <a:lnTo>
                  <a:pt x="97427" y="211683"/>
                </a:lnTo>
                <a:lnTo>
                  <a:pt x="55779" y="198695"/>
                </a:lnTo>
                <a:lnTo>
                  <a:pt x="23965" y="172771"/>
                </a:lnTo>
                <a:lnTo>
                  <a:pt x="4660" y="137153"/>
                </a:lnTo>
                <a:lnTo>
                  <a:pt x="0" y="105985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78730" y="1317334"/>
            <a:ext cx="2346960" cy="1791970"/>
          </a:xfrm>
          <a:custGeom>
            <a:avLst/>
            <a:gdLst/>
            <a:ahLst/>
            <a:cxnLst/>
            <a:rect l="l" t="t" r="r" b="b"/>
            <a:pathLst>
              <a:path w="2346959" h="1791970">
                <a:moveTo>
                  <a:pt x="0" y="0"/>
                </a:moveTo>
                <a:lnTo>
                  <a:pt x="2346596" y="0"/>
                </a:lnTo>
                <a:lnTo>
                  <a:pt x="2346596" y="1791809"/>
                </a:lnTo>
                <a:lnTo>
                  <a:pt x="0" y="17918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25327" y="1162032"/>
            <a:ext cx="174625" cy="1947545"/>
          </a:xfrm>
          <a:custGeom>
            <a:avLst/>
            <a:gdLst/>
            <a:ahLst/>
            <a:cxnLst/>
            <a:rect l="l" t="t" r="r" b="b"/>
            <a:pathLst>
              <a:path w="174625" h="1947545">
                <a:moveTo>
                  <a:pt x="174513" y="0"/>
                </a:moveTo>
                <a:lnTo>
                  <a:pt x="0" y="155301"/>
                </a:lnTo>
                <a:lnTo>
                  <a:pt x="0" y="1947111"/>
                </a:lnTo>
                <a:lnTo>
                  <a:pt x="174513" y="1791811"/>
                </a:lnTo>
                <a:lnTo>
                  <a:pt x="1745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78730" y="1162032"/>
            <a:ext cx="2521585" cy="155575"/>
          </a:xfrm>
          <a:custGeom>
            <a:avLst/>
            <a:gdLst/>
            <a:ahLst/>
            <a:cxnLst/>
            <a:rect l="l" t="t" r="r" b="b"/>
            <a:pathLst>
              <a:path w="2521584" h="155575">
                <a:moveTo>
                  <a:pt x="2521110" y="0"/>
                </a:moveTo>
                <a:lnTo>
                  <a:pt x="174511" y="0"/>
                </a:lnTo>
                <a:lnTo>
                  <a:pt x="0" y="155301"/>
                </a:lnTo>
                <a:lnTo>
                  <a:pt x="2346596" y="155301"/>
                </a:lnTo>
                <a:lnTo>
                  <a:pt x="252111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78730" y="1162032"/>
            <a:ext cx="2521585" cy="1947545"/>
          </a:xfrm>
          <a:custGeom>
            <a:avLst/>
            <a:gdLst/>
            <a:ahLst/>
            <a:cxnLst/>
            <a:rect l="l" t="t" r="r" b="b"/>
            <a:pathLst>
              <a:path w="2521584" h="1947545">
                <a:moveTo>
                  <a:pt x="0" y="155301"/>
                </a:moveTo>
                <a:lnTo>
                  <a:pt x="174511" y="0"/>
                </a:lnTo>
                <a:lnTo>
                  <a:pt x="2521109" y="0"/>
                </a:lnTo>
                <a:lnTo>
                  <a:pt x="2521109" y="1791810"/>
                </a:lnTo>
                <a:lnTo>
                  <a:pt x="2346598" y="1947112"/>
                </a:lnTo>
                <a:lnTo>
                  <a:pt x="0" y="1947112"/>
                </a:lnTo>
                <a:lnTo>
                  <a:pt x="0" y="155301"/>
                </a:lnTo>
                <a:close/>
              </a:path>
            </a:pathLst>
          </a:custGeom>
          <a:ln w="838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78730" y="1162032"/>
            <a:ext cx="2521585" cy="155575"/>
          </a:xfrm>
          <a:custGeom>
            <a:avLst/>
            <a:gdLst/>
            <a:ahLst/>
            <a:cxnLst/>
            <a:rect l="l" t="t" r="r" b="b"/>
            <a:pathLst>
              <a:path w="2521584" h="155575">
                <a:moveTo>
                  <a:pt x="0" y="155301"/>
                </a:moveTo>
                <a:lnTo>
                  <a:pt x="2346598" y="155301"/>
                </a:lnTo>
                <a:lnTo>
                  <a:pt x="2521109" y="0"/>
                </a:lnTo>
              </a:path>
            </a:pathLst>
          </a:custGeom>
          <a:ln w="801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25328" y="1317333"/>
            <a:ext cx="0" cy="1791970"/>
          </a:xfrm>
          <a:custGeom>
            <a:avLst/>
            <a:gdLst/>
            <a:ahLst/>
            <a:cxnLst/>
            <a:rect l="l" t="t" r="r" b="b"/>
            <a:pathLst>
              <a:path h="1791970">
                <a:moveTo>
                  <a:pt x="0" y="0"/>
                </a:moveTo>
                <a:lnTo>
                  <a:pt x="0" y="1791810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66856" y="1314275"/>
            <a:ext cx="0" cy="1783714"/>
          </a:xfrm>
          <a:custGeom>
            <a:avLst/>
            <a:gdLst/>
            <a:ahLst/>
            <a:cxnLst/>
            <a:rect l="l" t="t" r="r" b="b"/>
            <a:pathLst>
              <a:path h="1783714">
                <a:moveTo>
                  <a:pt x="0" y="0"/>
                </a:moveTo>
                <a:lnTo>
                  <a:pt x="0" y="1783552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78730" y="2852734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54984" y="1314275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43110" y="1314275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31238" y="1314275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19363" y="1314275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7491" y="1314275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95617" y="1314275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78730" y="2596324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78730" y="2339915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78730" y="2083504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8730" y="1827095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8730" y="1570685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528" y="1310639"/>
            <a:ext cx="2356104" cy="1767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8730" y="4146266"/>
            <a:ext cx="2346960" cy="1791970"/>
          </a:xfrm>
          <a:custGeom>
            <a:avLst/>
            <a:gdLst/>
            <a:ahLst/>
            <a:cxnLst/>
            <a:rect l="l" t="t" r="r" b="b"/>
            <a:pathLst>
              <a:path w="2346959" h="1791970">
                <a:moveTo>
                  <a:pt x="0" y="0"/>
                </a:moveTo>
                <a:lnTo>
                  <a:pt x="2346596" y="0"/>
                </a:lnTo>
                <a:lnTo>
                  <a:pt x="2346596" y="1791810"/>
                </a:lnTo>
                <a:lnTo>
                  <a:pt x="0" y="179181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25327" y="3990964"/>
            <a:ext cx="174625" cy="1947545"/>
          </a:xfrm>
          <a:custGeom>
            <a:avLst/>
            <a:gdLst/>
            <a:ahLst/>
            <a:cxnLst/>
            <a:rect l="l" t="t" r="r" b="b"/>
            <a:pathLst>
              <a:path w="174625" h="1947545">
                <a:moveTo>
                  <a:pt x="174513" y="0"/>
                </a:moveTo>
                <a:lnTo>
                  <a:pt x="0" y="155301"/>
                </a:lnTo>
                <a:lnTo>
                  <a:pt x="0" y="1947112"/>
                </a:lnTo>
                <a:lnTo>
                  <a:pt x="174513" y="1791810"/>
                </a:lnTo>
                <a:lnTo>
                  <a:pt x="174513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78730" y="3990964"/>
            <a:ext cx="2521585" cy="155575"/>
          </a:xfrm>
          <a:custGeom>
            <a:avLst/>
            <a:gdLst/>
            <a:ahLst/>
            <a:cxnLst/>
            <a:rect l="l" t="t" r="r" b="b"/>
            <a:pathLst>
              <a:path w="2521584" h="155575">
                <a:moveTo>
                  <a:pt x="2521110" y="0"/>
                </a:moveTo>
                <a:lnTo>
                  <a:pt x="174511" y="0"/>
                </a:lnTo>
                <a:lnTo>
                  <a:pt x="0" y="155301"/>
                </a:lnTo>
                <a:lnTo>
                  <a:pt x="2346596" y="155301"/>
                </a:lnTo>
                <a:lnTo>
                  <a:pt x="252111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8730" y="3990964"/>
            <a:ext cx="2521585" cy="1947545"/>
          </a:xfrm>
          <a:custGeom>
            <a:avLst/>
            <a:gdLst/>
            <a:ahLst/>
            <a:cxnLst/>
            <a:rect l="l" t="t" r="r" b="b"/>
            <a:pathLst>
              <a:path w="2521584" h="1947545">
                <a:moveTo>
                  <a:pt x="0" y="155301"/>
                </a:moveTo>
                <a:lnTo>
                  <a:pt x="174511" y="0"/>
                </a:lnTo>
                <a:lnTo>
                  <a:pt x="2521109" y="0"/>
                </a:lnTo>
                <a:lnTo>
                  <a:pt x="2521109" y="1791810"/>
                </a:lnTo>
                <a:lnTo>
                  <a:pt x="2346598" y="1947112"/>
                </a:lnTo>
                <a:lnTo>
                  <a:pt x="0" y="1947112"/>
                </a:lnTo>
                <a:lnTo>
                  <a:pt x="0" y="155301"/>
                </a:lnTo>
                <a:close/>
              </a:path>
            </a:pathLst>
          </a:custGeom>
          <a:ln w="838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8730" y="3990964"/>
            <a:ext cx="2521585" cy="155575"/>
          </a:xfrm>
          <a:custGeom>
            <a:avLst/>
            <a:gdLst/>
            <a:ahLst/>
            <a:cxnLst/>
            <a:rect l="l" t="t" r="r" b="b"/>
            <a:pathLst>
              <a:path w="2521584" h="155575">
                <a:moveTo>
                  <a:pt x="0" y="155301"/>
                </a:moveTo>
                <a:lnTo>
                  <a:pt x="2346598" y="155301"/>
                </a:lnTo>
                <a:lnTo>
                  <a:pt x="2521109" y="0"/>
                </a:lnTo>
              </a:path>
            </a:pathLst>
          </a:custGeom>
          <a:ln w="8016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625328" y="4146266"/>
            <a:ext cx="0" cy="1791970"/>
          </a:xfrm>
          <a:custGeom>
            <a:avLst/>
            <a:gdLst/>
            <a:ahLst/>
            <a:cxnLst/>
            <a:rect l="l" t="t" r="r" b="b"/>
            <a:pathLst>
              <a:path h="1791970">
                <a:moveTo>
                  <a:pt x="0" y="0"/>
                </a:moveTo>
                <a:lnTo>
                  <a:pt x="0" y="1791810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66856" y="4143208"/>
            <a:ext cx="0" cy="1783714"/>
          </a:xfrm>
          <a:custGeom>
            <a:avLst/>
            <a:gdLst/>
            <a:ahLst/>
            <a:cxnLst/>
            <a:rect l="l" t="t" r="r" b="b"/>
            <a:pathLst>
              <a:path h="1783714">
                <a:moveTo>
                  <a:pt x="0" y="0"/>
                </a:moveTo>
                <a:lnTo>
                  <a:pt x="0" y="1783552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94406" y="5681667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652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78730" y="5681667"/>
            <a:ext cx="1457960" cy="0"/>
          </a:xfrm>
          <a:custGeom>
            <a:avLst/>
            <a:gdLst/>
            <a:ahLst/>
            <a:cxnLst/>
            <a:rect l="l" t="t" r="r" b="b"/>
            <a:pathLst>
              <a:path w="1457959">
                <a:moveTo>
                  <a:pt x="0" y="0"/>
                </a:moveTo>
                <a:lnTo>
                  <a:pt x="1457529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54984" y="4143208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43110" y="4143208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31238" y="4143208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19363" y="4143208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07491" y="4143208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95617" y="4143208"/>
            <a:ext cx="0" cy="1793875"/>
          </a:xfrm>
          <a:custGeom>
            <a:avLst/>
            <a:gdLst/>
            <a:ahLst/>
            <a:cxnLst/>
            <a:rect l="l" t="t" r="r" b="b"/>
            <a:pathLst>
              <a:path h="1793875">
                <a:moveTo>
                  <a:pt x="0" y="0"/>
                </a:moveTo>
                <a:lnTo>
                  <a:pt x="0" y="1793644"/>
                </a:lnTo>
              </a:path>
            </a:pathLst>
          </a:custGeom>
          <a:ln w="9003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78730" y="5425257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278730" y="5168848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78730" y="4912437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78730" y="4656028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78730" y="4399617"/>
            <a:ext cx="2352675" cy="0"/>
          </a:xfrm>
          <a:custGeom>
            <a:avLst/>
            <a:gdLst/>
            <a:ahLst/>
            <a:cxnLst/>
            <a:rect l="l" t="t" r="r" b="b"/>
            <a:pathLst>
              <a:path w="2352675">
                <a:moveTo>
                  <a:pt x="0" y="0"/>
                </a:moveTo>
                <a:lnTo>
                  <a:pt x="2352328" y="0"/>
                </a:lnTo>
              </a:path>
            </a:pathLst>
          </a:custGeom>
          <a:ln w="8012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72528" y="4139183"/>
            <a:ext cx="2356104" cy="1767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68810" y="1819197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4">
                <a:moveTo>
                  <a:pt x="0" y="0"/>
                </a:moveTo>
                <a:lnTo>
                  <a:pt x="258146" y="0"/>
                </a:lnTo>
                <a:lnTo>
                  <a:pt x="258146" y="258146"/>
                </a:lnTo>
                <a:lnTo>
                  <a:pt x="0" y="258146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68810" y="1819197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4">
                <a:moveTo>
                  <a:pt x="0" y="0"/>
                </a:moveTo>
                <a:lnTo>
                  <a:pt x="258147" y="0"/>
                </a:lnTo>
                <a:lnTo>
                  <a:pt x="258147" y="258147"/>
                </a:lnTo>
                <a:lnTo>
                  <a:pt x="0" y="2581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31608" y="2077344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4">
                <a:moveTo>
                  <a:pt x="0" y="0"/>
                </a:moveTo>
                <a:lnTo>
                  <a:pt x="258146" y="0"/>
                </a:lnTo>
                <a:lnTo>
                  <a:pt x="258146" y="258146"/>
                </a:lnTo>
                <a:lnTo>
                  <a:pt x="0" y="258146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31608" y="2077344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4">
                <a:moveTo>
                  <a:pt x="0" y="0"/>
                </a:moveTo>
                <a:lnTo>
                  <a:pt x="258147" y="0"/>
                </a:lnTo>
                <a:lnTo>
                  <a:pt x="258147" y="258147"/>
                </a:lnTo>
                <a:lnTo>
                  <a:pt x="0" y="2581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736259" y="1819196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4">
                <a:moveTo>
                  <a:pt x="0" y="0"/>
                </a:moveTo>
                <a:lnTo>
                  <a:pt x="258146" y="0"/>
                </a:lnTo>
                <a:lnTo>
                  <a:pt x="258146" y="258146"/>
                </a:lnTo>
                <a:lnTo>
                  <a:pt x="0" y="258146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736259" y="1819196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4">
                <a:moveTo>
                  <a:pt x="0" y="0"/>
                </a:moveTo>
                <a:lnTo>
                  <a:pt x="258147" y="0"/>
                </a:lnTo>
                <a:lnTo>
                  <a:pt x="258147" y="258147"/>
                </a:lnTo>
                <a:lnTo>
                  <a:pt x="0" y="2581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173462" y="5683936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5">
                <a:moveTo>
                  <a:pt x="0" y="0"/>
                </a:moveTo>
                <a:lnTo>
                  <a:pt x="258146" y="0"/>
                </a:lnTo>
                <a:lnTo>
                  <a:pt x="258146" y="258147"/>
                </a:lnTo>
                <a:lnTo>
                  <a:pt x="0" y="258147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73462" y="5683936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5">
                <a:moveTo>
                  <a:pt x="0" y="0"/>
                </a:moveTo>
                <a:lnTo>
                  <a:pt x="258147" y="0"/>
                </a:lnTo>
                <a:lnTo>
                  <a:pt x="258147" y="258147"/>
                </a:lnTo>
                <a:lnTo>
                  <a:pt x="0" y="2581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36259" y="5665503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5">
                <a:moveTo>
                  <a:pt x="0" y="0"/>
                </a:moveTo>
                <a:lnTo>
                  <a:pt x="258146" y="0"/>
                </a:lnTo>
                <a:lnTo>
                  <a:pt x="258146" y="258146"/>
                </a:lnTo>
                <a:lnTo>
                  <a:pt x="0" y="258146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736259" y="5665503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5">
                <a:moveTo>
                  <a:pt x="0" y="0"/>
                </a:moveTo>
                <a:lnTo>
                  <a:pt x="258147" y="0"/>
                </a:lnTo>
                <a:lnTo>
                  <a:pt x="258147" y="258147"/>
                </a:lnTo>
                <a:lnTo>
                  <a:pt x="0" y="2581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12153" y="5415170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5">
                <a:moveTo>
                  <a:pt x="0" y="0"/>
                </a:moveTo>
                <a:lnTo>
                  <a:pt x="258146" y="0"/>
                </a:lnTo>
                <a:lnTo>
                  <a:pt x="258146" y="258146"/>
                </a:lnTo>
                <a:lnTo>
                  <a:pt x="0" y="258146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012153" y="5415170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5">
                <a:moveTo>
                  <a:pt x="0" y="0"/>
                </a:moveTo>
                <a:lnTo>
                  <a:pt x="258147" y="0"/>
                </a:lnTo>
                <a:lnTo>
                  <a:pt x="258147" y="258147"/>
                </a:lnTo>
                <a:lnTo>
                  <a:pt x="0" y="25814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9955119" y="1744472"/>
            <a:ext cx="217360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1800" spc="-20" dirty="0">
                <a:latin typeface="Calibri"/>
                <a:cs typeface="Calibri"/>
              </a:rPr>
              <a:t>U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ft 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0" dirty="0">
                <a:latin typeface="Calibri"/>
                <a:cs typeface="Calibri"/>
              </a:rPr>
              <a:t>He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tm</a:t>
            </a:r>
            <a:r>
              <a:rPr sz="1800" dirty="0">
                <a:latin typeface="Calibri"/>
                <a:cs typeface="Calibri"/>
              </a:rPr>
              <a:t>ap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</a:t>
            </a:r>
            <a:r>
              <a:rPr sz="1800" spc="-20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 E</a:t>
            </a:r>
            <a:r>
              <a:rPr sz="1800" dirty="0">
                <a:latin typeface="Calibri"/>
                <a:cs typeface="Calibri"/>
              </a:rPr>
              <a:t>mb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</a:t>
            </a:r>
            <a:r>
              <a:rPr sz="1800" spc="-20" dirty="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910201" y="4573015"/>
            <a:ext cx="217360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400"/>
              </a:lnSpc>
            </a:pPr>
            <a:r>
              <a:rPr sz="1800" spc="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0" dirty="0">
                <a:latin typeface="Calibri"/>
                <a:cs typeface="Calibri"/>
              </a:rPr>
              <a:t>He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tm</a:t>
            </a:r>
            <a:r>
              <a:rPr sz="1800" dirty="0">
                <a:latin typeface="Calibri"/>
                <a:cs typeface="Calibri"/>
              </a:rPr>
              <a:t>ap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</a:t>
            </a:r>
            <a:r>
              <a:rPr sz="1800" spc="-20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 E</a:t>
            </a:r>
            <a:r>
              <a:rPr sz="1800" dirty="0">
                <a:latin typeface="Calibri"/>
                <a:cs typeface="Calibri"/>
              </a:rPr>
              <a:t>mb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 </a:t>
            </a:r>
            <a:r>
              <a:rPr sz="1800" spc="-20" dirty="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882896" y="2791967"/>
            <a:ext cx="1792224" cy="1255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027639" y="2494279"/>
            <a:ext cx="1405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ac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bon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674532" y="3407021"/>
            <a:ext cx="600075" cy="1654810"/>
          </a:xfrm>
          <a:custGeom>
            <a:avLst/>
            <a:gdLst/>
            <a:ahLst/>
            <a:cxnLst/>
            <a:rect l="l" t="t" r="r" b="b"/>
            <a:pathLst>
              <a:path w="600075" h="1654810">
                <a:moveTo>
                  <a:pt x="523496" y="1578049"/>
                </a:moveTo>
                <a:lnTo>
                  <a:pt x="523496" y="1654249"/>
                </a:lnTo>
                <a:lnTo>
                  <a:pt x="574296" y="1628849"/>
                </a:lnTo>
                <a:lnTo>
                  <a:pt x="536196" y="1628849"/>
                </a:lnTo>
                <a:lnTo>
                  <a:pt x="536196" y="1603449"/>
                </a:lnTo>
                <a:lnTo>
                  <a:pt x="574296" y="1603449"/>
                </a:lnTo>
                <a:lnTo>
                  <a:pt x="523496" y="1578049"/>
                </a:lnTo>
                <a:close/>
              </a:path>
              <a:path w="600075" h="1654810">
                <a:moveTo>
                  <a:pt x="287148" y="12700"/>
                </a:moveTo>
                <a:lnTo>
                  <a:pt x="287148" y="1628849"/>
                </a:lnTo>
                <a:lnTo>
                  <a:pt x="523496" y="1628849"/>
                </a:lnTo>
                <a:lnTo>
                  <a:pt x="523496" y="1616149"/>
                </a:lnTo>
                <a:lnTo>
                  <a:pt x="312548" y="1616149"/>
                </a:lnTo>
                <a:lnTo>
                  <a:pt x="299848" y="1603449"/>
                </a:lnTo>
                <a:lnTo>
                  <a:pt x="312548" y="1603449"/>
                </a:lnTo>
                <a:lnTo>
                  <a:pt x="312548" y="25400"/>
                </a:lnTo>
                <a:lnTo>
                  <a:pt x="299848" y="25400"/>
                </a:lnTo>
                <a:lnTo>
                  <a:pt x="287148" y="12700"/>
                </a:lnTo>
                <a:close/>
              </a:path>
              <a:path w="600075" h="1654810">
                <a:moveTo>
                  <a:pt x="574296" y="1603449"/>
                </a:moveTo>
                <a:lnTo>
                  <a:pt x="536196" y="1603449"/>
                </a:lnTo>
                <a:lnTo>
                  <a:pt x="536196" y="1628849"/>
                </a:lnTo>
                <a:lnTo>
                  <a:pt x="574296" y="1628849"/>
                </a:lnTo>
                <a:lnTo>
                  <a:pt x="599696" y="1616149"/>
                </a:lnTo>
                <a:lnTo>
                  <a:pt x="574296" y="1603449"/>
                </a:lnTo>
                <a:close/>
              </a:path>
              <a:path w="600075" h="1654810">
                <a:moveTo>
                  <a:pt x="312548" y="1603449"/>
                </a:moveTo>
                <a:lnTo>
                  <a:pt x="299848" y="1603449"/>
                </a:lnTo>
                <a:lnTo>
                  <a:pt x="312548" y="1616149"/>
                </a:lnTo>
                <a:lnTo>
                  <a:pt x="312548" y="1603449"/>
                </a:lnTo>
                <a:close/>
              </a:path>
              <a:path w="600075" h="1654810">
                <a:moveTo>
                  <a:pt x="523496" y="1603449"/>
                </a:moveTo>
                <a:lnTo>
                  <a:pt x="312548" y="1603449"/>
                </a:lnTo>
                <a:lnTo>
                  <a:pt x="312548" y="1616149"/>
                </a:lnTo>
                <a:lnTo>
                  <a:pt x="523496" y="1616149"/>
                </a:lnTo>
                <a:lnTo>
                  <a:pt x="523496" y="1603449"/>
                </a:lnTo>
                <a:close/>
              </a:path>
              <a:path w="600075" h="1654810">
                <a:moveTo>
                  <a:pt x="312548" y="0"/>
                </a:moveTo>
                <a:lnTo>
                  <a:pt x="0" y="0"/>
                </a:lnTo>
                <a:lnTo>
                  <a:pt x="0" y="25400"/>
                </a:lnTo>
                <a:lnTo>
                  <a:pt x="287148" y="25400"/>
                </a:lnTo>
                <a:lnTo>
                  <a:pt x="287148" y="12700"/>
                </a:lnTo>
                <a:lnTo>
                  <a:pt x="312548" y="12700"/>
                </a:lnTo>
                <a:lnTo>
                  <a:pt x="312548" y="0"/>
                </a:lnTo>
                <a:close/>
              </a:path>
              <a:path w="600075" h="1654810">
                <a:moveTo>
                  <a:pt x="312548" y="12700"/>
                </a:moveTo>
                <a:lnTo>
                  <a:pt x="287148" y="12700"/>
                </a:lnTo>
                <a:lnTo>
                  <a:pt x="299848" y="25400"/>
                </a:lnTo>
                <a:lnTo>
                  <a:pt x="312548" y="25400"/>
                </a:lnTo>
                <a:lnTo>
                  <a:pt x="312548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74532" y="2156138"/>
            <a:ext cx="600075" cy="1276350"/>
          </a:xfrm>
          <a:custGeom>
            <a:avLst/>
            <a:gdLst/>
            <a:ahLst/>
            <a:cxnLst/>
            <a:rect l="l" t="t" r="r" b="b"/>
            <a:pathLst>
              <a:path w="600075" h="1276350">
                <a:moveTo>
                  <a:pt x="287148" y="1250882"/>
                </a:moveTo>
                <a:lnTo>
                  <a:pt x="0" y="1250882"/>
                </a:lnTo>
                <a:lnTo>
                  <a:pt x="0" y="1276282"/>
                </a:lnTo>
                <a:lnTo>
                  <a:pt x="312548" y="1276282"/>
                </a:lnTo>
                <a:lnTo>
                  <a:pt x="312548" y="1263582"/>
                </a:lnTo>
                <a:lnTo>
                  <a:pt x="287148" y="1263582"/>
                </a:lnTo>
                <a:lnTo>
                  <a:pt x="287148" y="1250882"/>
                </a:lnTo>
                <a:close/>
              </a:path>
              <a:path w="600075" h="1276350">
                <a:moveTo>
                  <a:pt x="523496" y="25400"/>
                </a:moveTo>
                <a:lnTo>
                  <a:pt x="287148" y="25400"/>
                </a:lnTo>
                <a:lnTo>
                  <a:pt x="287148" y="1263582"/>
                </a:lnTo>
                <a:lnTo>
                  <a:pt x="299848" y="1250882"/>
                </a:lnTo>
                <a:lnTo>
                  <a:pt x="312548" y="1250882"/>
                </a:lnTo>
                <a:lnTo>
                  <a:pt x="312548" y="50800"/>
                </a:lnTo>
                <a:lnTo>
                  <a:pt x="299848" y="50800"/>
                </a:lnTo>
                <a:lnTo>
                  <a:pt x="312548" y="38100"/>
                </a:lnTo>
                <a:lnTo>
                  <a:pt x="523496" y="38100"/>
                </a:lnTo>
                <a:lnTo>
                  <a:pt x="523496" y="25400"/>
                </a:lnTo>
                <a:close/>
              </a:path>
              <a:path w="600075" h="1276350">
                <a:moveTo>
                  <a:pt x="312548" y="1250882"/>
                </a:moveTo>
                <a:lnTo>
                  <a:pt x="299848" y="1250882"/>
                </a:lnTo>
                <a:lnTo>
                  <a:pt x="287148" y="1263582"/>
                </a:lnTo>
                <a:lnTo>
                  <a:pt x="312548" y="1263582"/>
                </a:lnTo>
                <a:lnTo>
                  <a:pt x="312548" y="1250882"/>
                </a:lnTo>
                <a:close/>
              </a:path>
              <a:path w="600075" h="1276350">
                <a:moveTo>
                  <a:pt x="523496" y="0"/>
                </a:moveTo>
                <a:lnTo>
                  <a:pt x="523496" y="76200"/>
                </a:lnTo>
                <a:lnTo>
                  <a:pt x="574296" y="50800"/>
                </a:lnTo>
                <a:lnTo>
                  <a:pt x="536196" y="50800"/>
                </a:lnTo>
                <a:lnTo>
                  <a:pt x="536196" y="25400"/>
                </a:lnTo>
                <a:lnTo>
                  <a:pt x="574296" y="25400"/>
                </a:lnTo>
                <a:lnTo>
                  <a:pt x="523496" y="0"/>
                </a:lnTo>
                <a:close/>
              </a:path>
              <a:path w="600075" h="1276350">
                <a:moveTo>
                  <a:pt x="312548" y="38100"/>
                </a:moveTo>
                <a:lnTo>
                  <a:pt x="299848" y="50800"/>
                </a:lnTo>
                <a:lnTo>
                  <a:pt x="312548" y="50800"/>
                </a:lnTo>
                <a:lnTo>
                  <a:pt x="312548" y="38100"/>
                </a:lnTo>
                <a:close/>
              </a:path>
              <a:path w="600075" h="1276350">
                <a:moveTo>
                  <a:pt x="523496" y="38100"/>
                </a:moveTo>
                <a:lnTo>
                  <a:pt x="312548" y="38100"/>
                </a:lnTo>
                <a:lnTo>
                  <a:pt x="312548" y="50800"/>
                </a:lnTo>
                <a:lnTo>
                  <a:pt x="523496" y="50800"/>
                </a:lnTo>
                <a:lnTo>
                  <a:pt x="523496" y="38100"/>
                </a:lnTo>
                <a:close/>
              </a:path>
              <a:path w="600075" h="1276350">
                <a:moveTo>
                  <a:pt x="574296" y="25400"/>
                </a:moveTo>
                <a:lnTo>
                  <a:pt x="536196" y="25400"/>
                </a:lnTo>
                <a:lnTo>
                  <a:pt x="536196" y="50800"/>
                </a:lnTo>
                <a:lnTo>
                  <a:pt x="574296" y="50800"/>
                </a:lnTo>
                <a:lnTo>
                  <a:pt x="599696" y="38100"/>
                </a:lnTo>
                <a:lnTo>
                  <a:pt x="574296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9219967" y="3286759"/>
            <a:ext cx="272034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090"/>
              </a:lnSpc>
            </a:pP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 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 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30" dirty="0">
                <a:latin typeface="Calibri"/>
                <a:cs typeface="Calibri"/>
              </a:rPr>
              <a:t>av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ila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ddin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31</a:t>
            </a:fld>
            <a:endParaRPr spc="-15" dirty="0"/>
          </a:p>
        </p:txBody>
      </p:sp>
      <p:sp>
        <p:nvSpPr>
          <p:cNvPr id="79" name="object 79"/>
          <p:cNvSpPr txBox="1"/>
          <p:nvPr/>
        </p:nvSpPr>
        <p:spPr>
          <a:xfrm>
            <a:off x="967745" y="5053076"/>
            <a:ext cx="3081655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4877" y="6147308"/>
            <a:ext cx="48761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</a:t>
            </a:r>
            <a:r>
              <a:rPr sz="1200" spc="-10" dirty="0">
                <a:latin typeface="Calibri"/>
                <a:cs typeface="Calibri"/>
              </a:rPr>
              <a:t>aw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 D</a:t>
            </a:r>
            <a:r>
              <a:rPr sz="1200" spc="-10" dirty="0">
                <a:latin typeface="Calibri"/>
                <a:cs typeface="Calibri"/>
              </a:rPr>
              <a:t>en</a:t>
            </a:r>
            <a:r>
              <a:rPr sz="1200" dirty="0">
                <a:latin typeface="Calibri"/>
                <a:cs typeface="Calibri"/>
              </a:rPr>
              <a:t>g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“C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Net</a:t>
            </a:r>
            <a:r>
              <a:rPr sz="1200" spc="-5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spc="-10" dirty="0">
                <a:latin typeface="Calibri"/>
                <a:cs typeface="Calibri"/>
              </a:rPr>
              <a:t>ect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ng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j</a:t>
            </a:r>
            <a:r>
              <a:rPr sz="1200" spc="-10" dirty="0">
                <a:latin typeface="Calibri"/>
                <a:cs typeface="Calibri"/>
              </a:rPr>
              <a:t>ect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ai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d </a:t>
            </a:r>
            <a:r>
              <a:rPr sz="1200" spc="-30" dirty="0">
                <a:latin typeface="Calibri"/>
                <a:cs typeface="Calibri"/>
              </a:rPr>
              <a:t>K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y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20" dirty="0">
                <a:latin typeface="Calibri"/>
                <a:cs typeface="Calibri"/>
              </a:rPr>
              <a:t>n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5" dirty="0">
                <a:latin typeface="Calibri"/>
                <a:cs typeface="Calibri"/>
              </a:rPr>
              <a:t>s</a:t>
            </a:r>
            <a:r>
              <a:rPr sz="1200" spc="-125" dirty="0">
                <a:latin typeface="Calibri"/>
                <a:cs typeface="Calibri"/>
              </a:rPr>
              <a:t>”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CC</a:t>
            </a:r>
            <a:r>
              <a:rPr sz="120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5" dirty="0"/>
              <a:t>m</a:t>
            </a:r>
            <a:r>
              <a:rPr sz="4000" spc="-30" dirty="0"/>
              <a:t>pu</a:t>
            </a:r>
            <a:r>
              <a:rPr sz="4000" spc="-60" dirty="0"/>
              <a:t>t</a:t>
            </a:r>
            <a:r>
              <a:rPr sz="4000" spc="-5" dirty="0"/>
              <a:t>e</a:t>
            </a:r>
            <a:r>
              <a:rPr sz="4000" spc="-15" dirty="0"/>
              <a:t>r</a:t>
            </a:r>
            <a:r>
              <a:rPr sz="4000" spc="-10" dirty="0"/>
              <a:t> </a:t>
            </a:r>
            <a:r>
              <a:rPr sz="4000" spc="-5" dirty="0"/>
              <a:t>V</a:t>
            </a:r>
            <a:r>
              <a:rPr sz="4000" spc="-15" dirty="0"/>
              <a:t>isi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310" dirty="0"/>
              <a:t>T</a:t>
            </a:r>
            <a:r>
              <a:rPr sz="4000" spc="-20" dirty="0"/>
              <a:t>as</a:t>
            </a:r>
            <a:r>
              <a:rPr sz="4000" spc="-60" dirty="0"/>
              <a:t>k</a:t>
            </a:r>
            <a:r>
              <a:rPr sz="4000" spc="-15" dirty="0"/>
              <a:t>s:</a:t>
            </a:r>
            <a:r>
              <a:rPr sz="4000" spc="-5" dirty="0"/>
              <a:t> O</a:t>
            </a:r>
            <a:r>
              <a:rPr sz="4000" spc="-30" dirty="0"/>
              <a:t>b</a:t>
            </a:r>
            <a:r>
              <a:rPr sz="4000" spc="-10" dirty="0"/>
              <a:t>j</a:t>
            </a:r>
            <a:r>
              <a:rPr sz="4000" spc="-5" dirty="0"/>
              <a:t>e</a:t>
            </a:r>
            <a:r>
              <a:rPr sz="4000" spc="-25" dirty="0"/>
              <a:t>c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spc="-30" dirty="0"/>
              <a:t>D</a:t>
            </a:r>
            <a:r>
              <a:rPr sz="4000" spc="-25" dirty="0"/>
              <a:t>e</a:t>
            </a:r>
            <a:r>
              <a:rPr sz="4000" spc="-60" dirty="0"/>
              <a:t>t</a:t>
            </a:r>
            <a:r>
              <a:rPr sz="4000" spc="-5" dirty="0"/>
              <a:t>e</a:t>
            </a:r>
            <a:r>
              <a:rPr sz="4000" spc="-20" dirty="0"/>
              <a:t>ct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20200" y="2322576"/>
            <a:ext cx="2813304" cy="2420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918720" y="819350"/>
                </a:moveTo>
                <a:lnTo>
                  <a:pt x="277902" y="819350"/>
                </a:lnTo>
                <a:lnTo>
                  <a:pt x="231588" y="1031886"/>
                </a:lnTo>
                <a:lnTo>
                  <a:pt x="270592" y="1269577"/>
                </a:lnTo>
                <a:lnTo>
                  <a:pt x="221842" y="1403807"/>
                </a:lnTo>
                <a:lnTo>
                  <a:pt x="453421" y="1401011"/>
                </a:lnTo>
                <a:lnTo>
                  <a:pt x="402234" y="1160526"/>
                </a:lnTo>
                <a:lnTo>
                  <a:pt x="477807" y="1087809"/>
                </a:lnTo>
                <a:lnTo>
                  <a:pt x="621630" y="1079425"/>
                </a:lnTo>
                <a:lnTo>
                  <a:pt x="873336" y="1079425"/>
                </a:lnTo>
                <a:lnTo>
                  <a:pt x="880031" y="1062643"/>
                </a:lnTo>
                <a:lnTo>
                  <a:pt x="838591" y="920028"/>
                </a:lnTo>
                <a:lnTo>
                  <a:pt x="918720" y="819350"/>
                </a:lnTo>
                <a:close/>
              </a:path>
              <a:path w="941070" h="1403985">
                <a:moveTo>
                  <a:pt x="873336" y="1079425"/>
                </a:moveTo>
                <a:lnTo>
                  <a:pt x="621630" y="1079425"/>
                </a:lnTo>
                <a:lnTo>
                  <a:pt x="660634" y="1163321"/>
                </a:lnTo>
                <a:lnTo>
                  <a:pt x="536313" y="1387036"/>
                </a:lnTo>
                <a:lnTo>
                  <a:pt x="748399" y="1392627"/>
                </a:lnTo>
                <a:lnTo>
                  <a:pt x="873336" y="1079425"/>
                </a:lnTo>
                <a:close/>
              </a:path>
              <a:path w="941070" h="1403985">
                <a:moveTo>
                  <a:pt x="82881" y="511750"/>
                </a:moveTo>
                <a:lnTo>
                  <a:pt x="9756" y="528520"/>
                </a:lnTo>
                <a:lnTo>
                  <a:pt x="0" y="763428"/>
                </a:lnTo>
                <a:lnTo>
                  <a:pt x="143833" y="838927"/>
                </a:lnTo>
                <a:lnTo>
                  <a:pt x="277902" y="819350"/>
                </a:lnTo>
                <a:lnTo>
                  <a:pt x="918720" y="819350"/>
                </a:lnTo>
                <a:lnTo>
                  <a:pt x="940974" y="791389"/>
                </a:lnTo>
                <a:lnTo>
                  <a:pt x="894660" y="701903"/>
                </a:lnTo>
                <a:lnTo>
                  <a:pt x="893035" y="676737"/>
                </a:lnTo>
                <a:lnTo>
                  <a:pt x="241344" y="676737"/>
                </a:lnTo>
                <a:lnTo>
                  <a:pt x="82881" y="511750"/>
                </a:lnTo>
                <a:close/>
              </a:path>
              <a:path w="941070" h="1403985">
                <a:moveTo>
                  <a:pt x="268156" y="30756"/>
                </a:moveTo>
                <a:lnTo>
                  <a:pt x="234025" y="125832"/>
                </a:lnTo>
                <a:lnTo>
                  <a:pt x="268156" y="184562"/>
                </a:lnTo>
                <a:lnTo>
                  <a:pt x="204777" y="408278"/>
                </a:lnTo>
                <a:lnTo>
                  <a:pt x="307160" y="520136"/>
                </a:lnTo>
                <a:lnTo>
                  <a:pt x="241344" y="676737"/>
                </a:lnTo>
                <a:lnTo>
                  <a:pt x="893035" y="676737"/>
                </a:lnTo>
                <a:lnTo>
                  <a:pt x="880031" y="475392"/>
                </a:lnTo>
                <a:lnTo>
                  <a:pt x="850783" y="447431"/>
                </a:lnTo>
                <a:lnTo>
                  <a:pt x="882468" y="346753"/>
                </a:lnTo>
                <a:lnTo>
                  <a:pt x="816651" y="279638"/>
                </a:lnTo>
                <a:lnTo>
                  <a:pt x="794713" y="198549"/>
                </a:lnTo>
                <a:lnTo>
                  <a:pt x="806905" y="86691"/>
                </a:lnTo>
                <a:lnTo>
                  <a:pt x="788616" y="72704"/>
                </a:lnTo>
                <a:lnTo>
                  <a:pt x="670391" y="72704"/>
                </a:lnTo>
                <a:lnTo>
                  <a:pt x="638133" y="50332"/>
                </a:lnTo>
                <a:lnTo>
                  <a:pt x="392478" y="50332"/>
                </a:lnTo>
                <a:lnTo>
                  <a:pt x="268156" y="30756"/>
                </a:lnTo>
                <a:close/>
              </a:path>
              <a:path w="941070" h="1403985">
                <a:moveTo>
                  <a:pt x="726451" y="25166"/>
                </a:moveTo>
                <a:lnTo>
                  <a:pt x="670391" y="72704"/>
                </a:lnTo>
                <a:lnTo>
                  <a:pt x="788616" y="72704"/>
                </a:lnTo>
                <a:lnTo>
                  <a:pt x="726451" y="25166"/>
                </a:lnTo>
                <a:close/>
              </a:path>
              <a:path w="941070" h="1403985">
                <a:moveTo>
                  <a:pt x="565561" y="0"/>
                </a:moveTo>
                <a:lnTo>
                  <a:pt x="431482" y="16770"/>
                </a:lnTo>
                <a:lnTo>
                  <a:pt x="392478" y="50332"/>
                </a:lnTo>
                <a:lnTo>
                  <a:pt x="638133" y="50332"/>
                </a:lnTo>
                <a:lnTo>
                  <a:pt x="565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268156" y="184562"/>
                </a:moveTo>
                <a:lnTo>
                  <a:pt x="204777" y="408278"/>
                </a:lnTo>
                <a:lnTo>
                  <a:pt x="307161" y="520136"/>
                </a:lnTo>
                <a:lnTo>
                  <a:pt x="241345" y="676736"/>
                </a:lnTo>
                <a:lnTo>
                  <a:pt x="82881" y="511751"/>
                </a:lnTo>
                <a:lnTo>
                  <a:pt x="9756" y="528520"/>
                </a:lnTo>
                <a:lnTo>
                  <a:pt x="0" y="763428"/>
                </a:lnTo>
                <a:lnTo>
                  <a:pt x="143834" y="838927"/>
                </a:lnTo>
                <a:lnTo>
                  <a:pt x="277902" y="819351"/>
                </a:lnTo>
                <a:lnTo>
                  <a:pt x="231589" y="1031887"/>
                </a:lnTo>
                <a:lnTo>
                  <a:pt x="270593" y="1269578"/>
                </a:lnTo>
                <a:lnTo>
                  <a:pt x="221843" y="1403807"/>
                </a:lnTo>
                <a:lnTo>
                  <a:pt x="453421" y="1401012"/>
                </a:lnTo>
                <a:lnTo>
                  <a:pt x="402235" y="1160526"/>
                </a:lnTo>
                <a:lnTo>
                  <a:pt x="477807" y="1087810"/>
                </a:lnTo>
                <a:lnTo>
                  <a:pt x="621631" y="1079425"/>
                </a:lnTo>
                <a:lnTo>
                  <a:pt x="660635" y="1163322"/>
                </a:lnTo>
                <a:lnTo>
                  <a:pt x="536313" y="1387037"/>
                </a:lnTo>
                <a:lnTo>
                  <a:pt x="748400" y="1392627"/>
                </a:lnTo>
                <a:lnTo>
                  <a:pt x="880032" y="1062644"/>
                </a:lnTo>
                <a:lnTo>
                  <a:pt x="838591" y="920029"/>
                </a:lnTo>
                <a:lnTo>
                  <a:pt x="940975" y="791389"/>
                </a:lnTo>
                <a:lnTo>
                  <a:pt x="894661" y="701903"/>
                </a:lnTo>
                <a:lnTo>
                  <a:pt x="880032" y="475392"/>
                </a:lnTo>
                <a:lnTo>
                  <a:pt x="850784" y="447431"/>
                </a:lnTo>
                <a:lnTo>
                  <a:pt x="882468" y="346753"/>
                </a:lnTo>
                <a:lnTo>
                  <a:pt x="816652" y="279638"/>
                </a:lnTo>
                <a:lnTo>
                  <a:pt x="794714" y="198549"/>
                </a:lnTo>
                <a:lnTo>
                  <a:pt x="806906" y="86691"/>
                </a:lnTo>
                <a:lnTo>
                  <a:pt x="726451" y="25166"/>
                </a:lnTo>
                <a:lnTo>
                  <a:pt x="670391" y="72704"/>
                </a:lnTo>
                <a:lnTo>
                  <a:pt x="565561" y="0"/>
                </a:lnTo>
                <a:lnTo>
                  <a:pt x="431483" y="16769"/>
                </a:lnTo>
                <a:lnTo>
                  <a:pt x="392479" y="50333"/>
                </a:lnTo>
                <a:lnTo>
                  <a:pt x="268156" y="30756"/>
                </a:lnTo>
                <a:lnTo>
                  <a:pt x="234025" y="125832"/>
                </a:lnTo>
                <a:lnTo>
                  <a:pt x="268156" y="18456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417497" y="814148"/>
                </a:moveTo>
                <a:lnTo>
                  <a:pt x="157834" y="814148"/>
                </a:lnTo>
                <a:lnTo>
                  <a:pt x="290215" y="838913"/>
                </a:lnTo>
                <a:lnTo>
                  <a:pt x="201109" y="1043221"/>
                </a:lnTo>
                <a:lnTo>
                  <a:pt x="277483" y="1092749"/>
                </a:lnTo>
                <a:lnTo>
                  <a:pt x="397132" y="1061797"/>
                </a:lnTo>
                <a:lnTo>
                  <a:pt x="361490" y="950361"/>
                </a:lnTo>
                <a:lnTo>
                  <a:pt x="417497" y="857490"/>
                </a:lnTo>
                <a:lnTo>
                  <a:pt x="417497" y="814148"/>
                </a:lnTo>
                <a:close/>
              </a:path>
              <a:path w="496570" h="1092835">
                <a:moveTo>
                  <a:pt x="239297" y="0"/>
                </a:moveTo>
                <a:lnTo>
                  <a:pt x="140013" y="71201"/>
                </a:lnTo>
                <a:lnTo>
                  <a:pt x="68740" y="541735"/>
                </a:lnTo>
                <a:lnTo>
                  <a:pt x="119647" y="606747"/>
                </a:lnTo>
                <a:lnTo>
                  <a:pt x="76372" y="674853"/>
                </a:lnTo>
                <a:lnTo>
                  <a:pt x="40730" y="777007"/>
                </a:lnTo>
                <a:lnTo>
                  <a:pt x="50918" y="848208"/>
                </a:lnTo>
                <a:lnTo>
                  <a:pt x="0" y="1009173"/>
                </a:lnTo>
                <a:lnTo>
                  <a:pt x="137469" y="987502"/>
                </a:lnTo>
                <a:lnTo>
                  <a:pt x="127292" y="835818"/>
                </a:lnTo>
                <a:lnTo>
                  <a:pt x="157834" y="814148"/>
                </a:lnTo>
                <a:lnTo>
                  <a:pt x="417497" y="814148"/>
                </a:lnTo>
                <a:lnTo>
                  <a:pt x="417497" y="693417"/>
                </a:lnTo>
                <a:lnTo>
                  <a:pt x="488772" y="547922"/>
                </a:lnTo>
                <a:lnTo>
                  <a:pt x="488772" y="343615"/>
                </a:lnTo>
                <a:lnTo>
                  <a:pt x="496415" y="188837"/>
                </a:lnTo>
                <a:lnTo>
                  <a:pt x="422586" y="133120"/>
                </a:lnTo>
                <a:lnTo>
                  <a:pt x="381855" y="34060"/>
                </a:lnTo>
                <a:lnTo>
                  <a:pt x="23929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68740" y="541734"/>
                </a:moveTo>
                <a:lnTo>
                  <a:pt x="140014" y="71200"/>
                </a:lnTo>
                <a:lnTo>
                  <a:pt x="239297" y="0"/>
                </a:lnTo>
                <a:lnTo>
                  <a:pt x="381856" y="34059"/>
                </a:lnTo>
                <a:lnTo>
                  <a:pt x="422587" y="133119"/>
                </a:lnTo>
                <a:lnTo>
                  <a:pt x="496416" y="188837"/>
                </a:lnTo>
                <a:lnTo>
                  <a:pt x="488772" y="343614"/>
                </a:lnTo>
                <a:lnTo>
                  <a:pt x="488772" y="547922"/>
                </a:lnTo>
                <a:lnTo>
                  <a:pt x="417498" y="693417"/>
                </a:lnTo>
                <a:lnTo>
                  <a:pt x="417498" y="857489"/>
                </a:lnTo>
                <a:lnTo>
                  <a:pt x="361490" y="950361"/>
                </a:lnTo>
                <a:lnTo>
                  <a:pt x="397132" y="1061797"/>
                </a:lnTo>
                <a:lnTo>
                  <a:pt x="277484" y="1092750"/>
                </a:lnTo>
                <a:lnTo>
                  <a:pt x="201110" y="1043220"/>
                </a:lnTo>
                <a:lnTo>
                  <a:pt x="290216" y="838912"/>
                </a:lnTo>
                <a:lnTo>
                  <a:pt x="157835" y="814148"/>
                </a:lnTo>
                <a:lnTo>
                  <a:pt x="127292" y="835818"/>
                </a:lnTo>
                <a:lnTo>
                  <a:pt x="137469" y="987502"/>
                </a:lnTo>
                <a:lnTo>
                  <a:pt x="0" y="1009173"/>
                </a:lnTo>
                <a:lnTo>
                  <a:pt x="50919" y="848207"/>
                </a:lnTo>
                <a:lnTo>
                  <a:pt x="40731" y="777007"/>
                </a:lnTo>
                <a:lnTo>
                  <a:pt x="76373" y="674853"/>
                </a:lnTo>
                <a:lnTo>
                  <a:pt x="119648" y="606746"/>
                </a:lnTo>
                <a:lnTo>
                  <a:pt x="68740" y="541734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117104" y="0"/>
                </a:moveTo>
                <a:lnTo>
                  <a:pt x="117104" y="77388"/>
                </a:lnTo>
                <a:lnTo>
                  <a:pt x="43275" y="272415"/>
                </a:lnTo>
                <a:lnTo>
                  <a:pt x="86550" y="727464"/>
                </a:lnTo>
                <a:lnTo>
                  <a:pt x="48364" y="758430"/>
                </a:lnTo>
                <a:lnTo>
                  <a:pt x="0" y="866772"/>
                </a:lnTo>
                <a:lnTo>
                  <a:pt x="101827" y="872959"/>
                </a:lnTo>
                <a:lnTo>
                  <a:pt x="66184" y="928677"/>
                </a:lnTo>
                <a:lnTo>
                  <a:pt x="117104" y="953442"/>
                </a:lnTo>
                <a:lnTo>
                  <a:pt x="224020" y="947254"/>
                </a:lnTo>
                <a:lnTo>
                  <a:pt x="267720" y="947254"/>
                </a:lnTo>
                <a:lnTo>
                  <a:pt x="356401" y="913207"/>
                </a:lnTo>
                <a:lnTo>
                  <a:pt x="338580" y="780088"/>
                </a:lnTo>
                <a:lnTo>
                  <a:pt x="389488" y="585076"/>
                </a:lnTo>
                <a:lnTo>
                  <a:pt x="422587" y="371473"/>
                </a:lnTo>
                <a:lnTo>
                  <a:pt x="348758" y="105248"/>
                </a:lnTo>
                <a:lnTo>
                  <a:pt x="347316" y="52623"/>
                </a:lnTo>
                <a:lnTo>
                  <a:pt x="290206" y="52623"/>
                </a:lnTo>
                <a:lnTo>
                  <a:pt x="183288" y="37141"/>
                </a:lnTo>
                <a:lnTo>
                  <a:pt x="117104" y="0"/>
                </a:lnTo>
                <a:close/>
              </a:path>
              <a:path w="422909" h="953770">
                <a:moveTo>
                  <a:pt x="267720" y="947254"/>
                </a:moveTo>
                <a:lnTo>
                  <a:pt x="224020" y="947254"/>
                </a:lnTo>
                <a:lnTo>
                  <a:pt x="259662" y="950348"/>
                </a:lnTo>
                <a:lnTo>
                  <a:pt x="267720" y="947254"/>
                </a:lnTo>
                <a:close/>
              </a:path>
              <a:path w="422909" h="953770">
                <a:moveTo>
                  <a:pt x="346213" y="12376"/>
                </a:moveTo>
                <a:lnTo>
                  <a:pt x="290206" y="52623"/>
                </a:lnTo>
                <a:lnTo>
                  <a:pt x="347316" y="52623"/>
                </a:lnTo>
                <a:lnTo>
                  <a:pt x="346213" y="12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43275" y="272413"/>
                </a:moveTo>
                <a:lnTo>
                  <a:pt x="117104" y="77388"/>
                </a:lnTo>
                <a:lnTo>
                  <a:pt x="117104" y="0"/>
                </a:lnTo>
                <a:lnTo>
                  <a:pt x="183289" y="37140"/>
                </a:lnTo>
                <a:lnTo>
                  <a:pt x="290205" y="52623"/>
                </a:lnTo>
                <a:lnTo>
                  <a:pt x="346213" y="12375"/>
                </a:lnTo>
                <a:lnTo>
                  <a:pt x="348758" y="105247"/>
                </a:lnTo>
                <a:lnTo>
                  <a:pt x="422587" y="371473"/>
                </a:lnTo>
                <a:lnTo>
                  <a:pt x="389489" y="585075"/>
                </a:lnTo>
                <a:lnTo>
                  <a:pt x="338580" y="780087"/>
                </a:lnTo>
                <a:lnTo>
                  <a:pt x="356401" y="913207"/>
                </a:lnTo>
                <a:lnTo>
                  <a:pt x="259662" y="950348"/>
                </a:lnTo>
                <a:lnTo>
                  <a:pt x="224020" y="947254"/>
                </a:lnTo>
                <a:lnTo>
                  <a:pt x="117104" y="953442"/>
                </a:lnTo>
                <a:lnTo>
                  <a:pt x="66185" y="928677"/>
                </a:lnTo>
                <a:lnTo>
                  <a:pt x="101827" y="872959"/>
                </a:lnTo>
                <a:lnTo>
                  <a:pt x="0" y="866771"/>
                </a:lnTo>
                <a:lnTo>
                  <a:pt x="48364" y="758429"/>
                </a:lnTo>
                <a:lnTo>
                  <a:pt x="86550" y="727463"/>
                </a:lnTo>
                <a:lnTo>
                  <a:pt x="43275" y="272413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3799" y="38043"/>
                </a:lnTo>
                <a:lnTo>
                  <a:pt x="5473937" y="91293"/>
                </a:lnTo>
                <a:lnTo>
                  <a:pt x="5452334" y="123545"/>
                </a:lnTo>
                <a:lnTo>
                  <a:pt x="5424770" y="152635"/>
                </a:lnTo>
                <a:lnTo>
                  <a:pt x="5391870" y="178081"/>
                </a:lnTo>
                <a:lnTo>
                  <a:pt x="5354257" y="199399"/>
                </a:lnTo>
                <a:lnTo>
                  <a:pt x="5312557" y="216107"/>
                </a:lnTo>
                <a:lnTo>
                  <a:pt x="5267393" y="227722"/>
                </a:lnTo>
                <a:lnTo>
                  <a:pt x="5219390" y="233761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3027261" y="235316"/>
                </a:lnTo>
                <a:lnTo>
                  <a:pt x="2979258" y="241355"/>
                </a:lnTo>
                <a:lnTo>
                  <a:pt x="2934094" y="252970"/>
                </a:lnTo>
                <a:lnTo>
                  <a:pt x="2892394" y="269678"/>
                </a:lnTo>
                <a:lnTo>
                  <a:pt x="2854781" y="290996"/>
                </a:lnTo>
                <a:lnTo>
                  <a:pt x="2821881" y="316442"/>
                </a:lnTo>
                <a:lnTo>
                  <a:pt x="2794317" y="345532"/>
                </a:lnTo>
                <a:lnTo>
                  <a:pt x="2772714" y="377784"/>
                </a:lnTo>
                <a:lnTo>
                  <a:pt x="2752853" y="431034"/>
                </a:lnTo>
                <a:lnTo>
                  <a:pt x="2748884" y="469078"/>
                </a:lnTo>
                <a:lnTo>
                  <a:pt x="2747878" y="449842"/>
                </a:lnTo>
                <a:lnTo>
                  <a:pt x="2733424" y="394945"/>
                </a:lnTo>
                <a:lnTo>
                  <a:pt x="2715035" y="361293"/>
                </a:lnTo>
                <a:lnTo>
                  <a:pt x="2690374" y="330562"/>
                </a:lnTo>
                <a:lnTo>
                  <a:pt x="2660064" y="303233"/>
                </a:lnTo>
                <a:lnTo>
                  <a:pt x="2624730" y="279791"/>
                </a:lnTo>
                <a:lnTo>
                  <a:pt x="2584995" y="260717"/>
                </a:lnTo>
                <a:lnTo>
                  <a:pt x="2541485" y="246495"/>
                </a:lnTo>
                <a:lnTo>
                  <a:pt x="2494823" y="237608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78377" y="233761"/>
                </a:lnTo>
                <a:lnTo>
                  <a:pt x="230374" y="227722"/>
                </a:lnTo>
                <a:lnTo>
                  <a:pt x="185210" y="216107"/>
                </a:lnTo>
                <a:lnTo>
                  <a:pt x="143510" y="199399"/>
                </a:lnTo>
                <a:lnTo>
                  <a:pt x="105897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9703" y="38043"/>
                </a:lnTo>
                <a:lnTo>
                  <a:pt x="2769841" y="91293"/>
                </a:lnTo>
                <a:lnTo>
                  <a:pt x="2748238" y="123545"/>
                </a:lnTo>
                <a:lnTo>
                  <a:pt x="2720674" y="152635"/>
                </a:lnTo>
                <a:lnTo>
                  <a:pt x="2687773" y="178081"/>
                </a:lnTo>
                <a:lnTo>
                  <a:pt x="2650161" y="199399"/>
                </a:lnTo>
                <a:lnTo>
                  <a:pt x="2608460" y="216107"/>
                </a:lnTo>
                <a:lnTo>
                  <a:pt x="2563296" y="227722"/>
                </a:lnTo>
                <a:lnTo>
                  <a:pt x="2515293" y="233761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75214" y="235316"/>
                </a:lnTo>
                <a:lnTo>
                  <a:pt x="1627211" y="241355"/>
                </a:lnTo>
                <a:lnTo>
                  <a:pt x="1582047" y="252970"/>
                </a:lnTo>
                <a:lnTo>
                  <a:pt x="1540346" y="269678"/>
                </a:lnTo>
                <a:lnTo>
                  <a:pt x="1502733" y="290996"/>
                </a:lnTo>
                <a:lnTo>
                  <a:pt x="1469833" y="316442"/>
                </a:lnTo>
                <a:lnTo>
                  <a:pt x="1442269" y="345532"/>
                </a:lnTo>
                <a:lnTo>
                  <a:pt x="1420666" y="377784"/>
                </a:lnTo>
                <a:lnTo>
                  <a:pt x="1400805" y="431034"/>
                </a:lnTo>
                <a:lnTo>
                  <a:pt x="1396836" y="469078"/>
                </a:lnTo>
                <a:lnTo>
                  <a:pt x="1395830" y="449842"/>
                </a:lnTo>
                <a:lnTo>
                  <a:pt x="1381376" y="394945"/>
                </a:lnTo>
                <a:lnTo>
                  <a:pt x="1362987" y="361293"/>
                </a:lnTo>
                <a:lnTo>
                  <a:pt x="1338326" y="330562"/>
                </a:lnTo>
                <a:lnTo>
                  <a:pt x="1308016" y="303233"/>
                </a:lnTo>
                <a:lnTo>
                  <a:pt x="1272681" y="279791"/>
                </a:lnTo>
                <a:lnTo>
                  <a:pt x="1232946" y="260717"/>
                </a:lnTo>
                <a:lnTo>
                  <a:pt x="1189436" y="246495"/>
                </a:lnTo>
                <a:lnTo>
                  <a:pt x="1142774" y="237608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78378" y="233761"/>
                </a:lnTo>
                <a:lnTo>
                  <a:pt x="230375" y="227722"/>
                </a:lnTo>
                <a:lnTo>
                  <a:pt x="185211" y="216107"/>
                </a:lnTo>
                <a:lnTo>
                  <a:pt x="143510" y="199399"/>
                </a:lnTo>
                <a:lnTo>
                  <a:pt x="105898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1313" y="38046"/>
                </a:lnTo>
                <a:lnTo>
                  <a:pt x="2731451" y="91296"/>
                </a:lnTo>
                <a:lnTo>
                  <a:pt x="2709848" y="123548"/>
                </a:lnTo>
                <a:lnTo>
                  <a:pt x="2682285" y="152639"/>
                </a:lnTo>
                <a:lnTo>
                  <a:pt x="2649385" y="178085"/>
                </a:lnTo>
                <a:lnTo>
                  <a:pt x="2611772" y="199403"/>
                </a:lnTo>
                <a:lnTo>
                  <a:pt x="2570072" y="216112"/>
                </a:lnTo>
                <a:lnTo>
                  <a:pt x="2524908" y="227727"/>
                </a:lnTo>
                <a:lnTo>
                  <a:pt x="2476906" y="233766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56017" y="235317"/>
                </a:lnTo>
                <a:lnTo>
                  <a:pt x="1608014" y="241356"/>
                </a:lnTo>
                <a:lnTo>
                  <a:pt x="1562850" y="252971"/>
                </a:lnTo>
                <a:lnTo>
                  <a:pt x="1521150" y="269680"/>
                </a:lnTo>
                <a:lnTo>
                  <a:pt x="1483537" y="290998"/>
                </a:lnTo>
                <a:lnTo>
                  <a:pt x="1450637" y="316444"/>
                </a:lnTo>
                <a:lnTo>
                  <a:pt x="1423074" y="345535"/>
                </a:lnTo>
                <a:lnTo>
                  <a:pt x="1401471" y="377787"/>
                </a:lnTo>
                <a:lnTo>
                  <a:pt x="1381610" y="431037"/>
                </a:lnTo>
                <a:lnTo>
                  <a:pt x="1377641" y="469081"/>
                </a:lnTo>
                <a:lnTo>
                  <a:pt x="1376635" y="449845"/>
                </a:lnTo>
                <a:lnTo>
                  <a:pt x="1362181" y="394948"/>
                </a:lnTo>
                <a:lnTo>
                  <a:pt x="1343793" y="361296"/>
                </a:lnTo>
                <a:lnTo>
                  <a:pt x="1319132" y="330564"/>
                </a:lnTo>
                <a:lnTo>
                  <a:pt x="1288822" y="303235"/>
                </a:lnTo>
                <a:lnTo>
                  <a:pt x="1253487" y="279793"/>
                </a:lnTo>
                <a:lnTo>
                  <a:pt x="1213753" y="260719"/>
                </a:lnTo>
                <a:lnTo>
                  <a:pt x="1170243" y="246497"/>
                </a:lnTo>
                <a:lnTo>
                  <a:pt x="1123582" y="237610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78375" y="233763"/>
                </a:lnTo>
                <a:lnTo>
                  <a:pt x="230373" y="227724"/>
                </a:lnTo>
                <a:lnTo>
                  <a:pt x="185209" y="216109"/>
                </a:lnTo>
                <a:lnTo>
                  <a:pt x="143509" y="199400"/>
                </a:lnTo>
                <a:lnTo>
                  <a:pt x="105897" y="178082"/>
                </a:lnTo>
                <a:lnTo>
                  <a:pt x="72996" y="152636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8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0" y="1302589"/>
            <a:ext cx="6050915" cy="492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4410" marR="552450" indent="-2955290">
              <a:lnSpc>
                <a:spcPct val="49600"/>
              </a:lnSpc>
              <a:tabLst>
                <a:tab pos="3866515" algn="l"/>
              </a:tabLst>
            </a:pP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25" dirty="0">
                <a:latin typeface="Calibri"/>
                <a:cs typeface="Calibri"/>
              </a:rPr>
              <a:t>l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35" dirty="0">
                <a:latin typeface="Calibri"/>
                <a:cs typeface="Calibri"/>
              </a:rPr>
              <a:t>ss</a:t>
            </a:r>
            <a:r>
              <a:rPr sz="2700" b="1" spc="-25" dirty="0">
                <a:latin typeface="Calibri"/>
                <a:cs typeface="Calibri"/>
              </a:rPr>
              <a:t>i</a:t>
            </a:r>
            <a:r>
              <a:rPr sz="2700" b="1" spc="-20" dirty="0">
                <a:latin typeface="Calibri"/>
                <a:cs typeface="Calibri"/>
              </a:rPr>
              <a:t>f</a:t>
            </a:r>
            <a:r>
              <a:rPr sz="2700" b="1" spc="-15" dirty="0">
                <a:latin typeface="Calibri"/>
                <a:cs typeface="Calibri"/>
              </a:rPr>
              <a:t>i</a:t>
            </a: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60" dirty="0">
                <a:latin typeface="Calibri"/>
                <a:cs typeface="Calibri"/>
              </a:rPr>
              <a:t>a</a:t>
            </a:r>
            <a:r>
              <a:rPr sz="2700" b="1" spc="-20" dirty="0">
                <a:latin typeface="Calibri"/>
                <a:cs typeface="Calibri"/>
              </a:rPr>
              <a:t>t</a:t>
            </a:r>
            <a:r>
              <a:rPr sz="2700" b="1" spc="-30" dirty="0">
                <a:latin typeface="Calibri"/>
                <a:cs typeface="Calibri"/>
              </a:rPr>
              <a:t>io</a:t>
            </a:r>
            <a:r>
              <a:rPr sz="2700" b="1" spc="-15" dirty="0">
                <a:latin typeface="Calibri"/>
                <a:cs typeface="Calibri"/>
              </a:rPr>
              <a:t>n</a:t>
            </a:r>
            <a:r>
              <a:rPr sz="2700" b="1" dirty="0">
                <a:latin typeface="Calibri"/>
                <a:cs typeface="Calibri"/>
              </a:rPr>
              <a:t>		</a:t>
            </a:r>
            <a:r>
              <a:rPr sz="4050" b="1" spc="-22" baseline="32921" dirty="0">
                <a:latin typeface="Calibri"/>
                <a:cs typeface="Calibri"/>
              </a:rPr>
              <a:t>S</a:t>
            </a:r>
            <a:r>
              <a:rPr sz="4050" b="1" spc="-37" baseline="32921" dirty="0">
                <a:latin typeface="Calibri"/>
                <a:cs typeface="Calibri"/>
              </a:rPr>
              <a:t>e</a:t>
            </a:r>
            <a:r>
              <a:rPr sz="4050" b="1" spc="-52" baseline="32921" dirty="0">
                <a:latin typeface="Calibri"/>
                <a:cs typeface="Calibri"/>
              </a:rPr>
              <a:t>m</a:t>
            </a:r>
            <a:r>
              <a:rPr sz="4050" b="1" spc="-60" baseline="32921" dirty="0">
                <a:latin typeface="Calibri"/>
                <a:cs typeface="Calibri"/>
              </a:rPr>
              <a:t>a</a:t>
            </a:r>
            <a:r>
              <a:rPr sz="4050" b="1" spc="-97" baseline="32921" dirty="0">
                <a:latin typeface="Calibri"/>
                <a:cs typeface="Calibri"/>
              </a:rPr>
              <a:t>n</a:t>
            </a:r>
            <a:r>
              <a:rPr sz="4050" b="1" spc="-37" baseline="32921" dirty="0">
                <a:latin typeface="Calibri"/>
                <a:cs typeface="Calibri"/>
              </a:rPr>
              <a:t>t</a:t>
            </a:r>
            <a:r>
              <a:rPr sz="4050" b="1" spc="-22" baseline="32921" dirty="0">
                <a:latin typeface="Calibri"/>
                <a:cs typeface="Calibri"/>
              </a:rPr>
              <a:t>ic </a:t>
            </a: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1300">
              <a:latin typeface="Times New Roman"/>
              <a:cs typeface="Times New Roman"/>
            </a:endParaRPr>
          </a:p>
          <a:p>
            <a:pPr marL="91440">
              <a:lnSpc>
                <a:spcPts val="1000"/>
              </a:lnSpc>
              <a:tabLst>
                <a:tab pos="3065780" algn="l"/>
              </a:tabLst>
            </a:pPr>
            <a:r>
              <a:rPr sz="1000" dirty="0"/>
              <a:t>	</a:t>
            </a:r>
            <a:endParaRPr sz="1000"/>
          </a:p>
          <a:p>
            <a:pPr marL="4302760" marR="355600" indent="-3042285">
              <a:lnSpc>
                <a:spcPct val="100800"/>
              </a:lnSpc>
              <a:spcBef>
                <a:spcPts val="45"/>
              </a:spcBef>
              <a:tabLst>
                <a:tab pos="3389629" algn="l"/>
              </a:tabLst>
            </a:pPr>
            <a:r>
              <a:rPr sz="3600" b="1" baseline="-18518" dirty="0">
                <a:latin typeface="Calibri"/>
                <a:cs typeface="Calibri"/>
              </a:rPr>
              <a:t>C</a:t>
            </a:r>
            <a:r>
              <a:rPr sz="3600" b="1" spc="-292" baseline="-18518" dirty="0">
                <a:latin typeface="Calibri"/>
                <a:cs typeface="Calibri"/>
              </a:rPr>
              <a:t>A</a:t>
            </a:r>
            <a:r>
              <a:rPr sz="3600" b="1" baseline="-18518" dirty="0">
                <a:latin typeface="Calibri"/>
                <a:cs typeface="Calibri"/>
              </a:rPr>
              <a:t>T	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GR</a:t>
            </a:r>
            <a:r>
              <a:rPr sz="2400" b="1" spc="-20" dirty="0">
                <a:solidFill>
                  <a:srgbClr val="6AA84F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6AA84F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1C232"/>
                </a:solidFill>
                <a:latin typeface="Calibri"/>
                <a:cs typeface="Calibri"/>
              </a:rPr>
              <a:t>C</a:t>
            </a:r>
            <a:r>
              <a:rPr sz="2400" b="1" spc="-195" dirty="0">
                <a:solidFill>
                  <a:srgbClr val="F1C232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1C232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A64D79"/>
                </a:solidFill>
                <a:latin typeface="Calibri"/>
                <a:cs typeface="Calibri"/>
              </a:rPr>
              <a:t>TR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1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400050">
              <a:lnSpc>
                <a:spcPct val="100000"/>
              </a:lnSpc>
              <a:tabLst>
                <a:tab pos="3056890" algn="l"/>
              </a:tabLst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3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69335" y="1387094"/>
            <a:ext cx="139700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</a:pPr>
            <a:r>
              <a:rPr sz="2700" b="1" spc="-30" dirty="0">
                <a:latin typeface="Calibri"/>
                <a:cs typeface="Calibri"/>
              </a:rPr>
              <a:t>Ob</a:t>
            </a:r>
            <a:r>
              <a:rPr sz="2700" b="1" spc="-15" dirty="0">
                <a:latin typeface="Calibri"/>
                <a:cs typeface="Calibri"/>
              </a:rPr>
              <a:t>j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spc="-10" dirty="0">
                <a:latin typeface="Calibri"/>
                <a:cs typeface="Calibri"/>
              </a:rPr>
              <a:t>t </a:t>
            </a:r>
            <a:r>
              <a:rPr sz="2700" b="1" spc="-30" dirty="0">
                <a:latin typeface="Calibri"/>
                <a:cs typeface="Calibri"/>
              </a:rPr>
              <a:t>D</a:t>
            </a:r>
            <a:r>
              <a:rPr sz="2700" b="1" spc="-45" dirty="0">
                <a:latin typeface="Calibri"/>
                <a:cs typeface="Calibri"/>
              </a:rPr>
              <a:t>e</a:t>
            </a:r>
            <a:r>
              <a:rPr sz="2700" b="1" spc="-55" dirty="0">
                <a:latin typeface="Calibri"/>
                <a:cs typeface="Calibri"/>
              </a:rPr>
              <a:t>t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spc="-30" dirty="0">
                <a:latin typeface="Calibri"/>
                <a:cs typeface="Calibri"/>
              </a:rPr>
              <a:t>tio</a:t>
            </a:r>
            <a:r>
              <a:rPr sz="2700" b="1" spc="-15" dirty="0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68575" y="1216256"/>
            <a:ext cx="3112135" cy="408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0" marR="506095" indent="389255">
              <a:lnSpc>
                <a:spcPts val="3190"/>
              </a:lnSpc>
            </a:pPr>
            <a:r>
              <a:rPr sz="2700" b="1" spc="-20" dirty="0">
                <a:latin typeface="Calibri"/>
                <a:cs typeface="Calibri"/>
              </a:rPr>
              <a:t>I</a:t>
            </a:r>
            <a:r>
              <a:rPr sz="2700" b="1" spc="-40" dirty="0">
                <a:latin typeface="Calibri"/>
                <a:cs typeface="Calibri"/>
              </a:rPr>
              <a:t>n</a:t>
            </a:r>
            <a:r>
              <a:rPr sz="2700" b="1" spc="-65" dirty="0">
                <a:latin typeface="Calibri"/>
                <a:cs typeface="Calibri"/>
              </a:rPr>
              <a:t>s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40" dirty="0">
                <a:latin typeface="Calibri"/>
                <a:cs typeface="Calibri"/>
              </a:rPr>
              <a:t>an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dirty="0">
                <a:latin typeface="Calibri"/>
                <a:cs typeface="Calibri"/>
              </a:rPr>
              <a:t>e </a:t>
            </a: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850">
              <a:latin typeface="Times New Roman"/>
              <a:cs typeface="Times New Roman"/>
            </a:endParaRPr>
          </a:p>
          <a:p>
            <a:pPr marL="151130">
              <a:lnSpc>
                <a:spcPts val="1000"/>
              </a:lnSpc>
            </a:pPr>
            <a:endParaRPr sz="850">
              <a:latin typeface="Times New Roman"/>
              <a:cs typeface="Times New Roman"/>
            </a:endParaRPr>
          </a:p>
          <a:p>
            <a:pPr marL="650875">
              <a:lnSpc>
                <a:spcPct val="100000"/>
              </a:lnSpc>
              <a:spcBef>
                <a:spcPts val="48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195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0861" y="4858003"/>
            <a:ext cx="3430904" cy="1329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86510">
              <a:lnSpc>
                <a:spcPct val="100000"/>
              </a:lnSpc>
              <a:spcBef>
                <a:spcPts val="2105"/>
              </a:spcBef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6" y="1225770"/>
                </a:moveTo>
                <a:lnTo>
                  <a:pt x="1369695" y="1225770"/>
                </a:lnTo>
                <a:lnTo>
                  <a:pt x="1443026" y="1418088"/>
                </a:lnTo>
                <a:lnTo>
                  <a:pt x="1614260" y="1538274"/>
                </a:lnTo>
                <a:lnTo>
                  <a:pt x="1712057" y="1454137"/>
                </a:lnTo>
                <a:lnTo>
                  <a:pt x="1717639" y="1315726"/>
                </a:lnTo>
                <a:lnTo>
                  <a:pt x="1684306" y="1225770"/>
                </a:lnTo>
                <a:close/>
              </a:path>
              <a:path w="2189479" h="1538604">
                <a:moveTo>
                  <a:pt x="2183763" y="961421"/>
                </a:moveTo>
                <a:lnTo>
                  <a:pt x="1944441" y="961421"/>
                </a:lnTo>
                <a:lnTo>
                  <a:pt x="1895508" y="1177716"/>
                </a:lnTo>
                <a:lnTo>
                  <a:pt x="2066740" y="1261852"/>
                </a:lnTo>
                <a:lnTo>
                  <a:pt x="2189006" y="1141667"/>
                </a:lnTo>
                <a:lnTo>
                  <a:pt x="2189006" y="997470"/>
                </a:lnTo>
                <a:lnTo>
                  <a:pt x="2183763" y="961421"/>
                </a:lnTo>
                <a:close/>
              </a:path>
              <a:path w="2189479" h="1538604">
                <a:moveTo>
                  <a:pt x="967495" y="360490"/>
                </a:moveTo>
                <a:lnTo>
                  <a:pt x="330182" y="360490"/>
                </a:lnTo>
                <a:lnTo>
                  <a:pt x="525847" y="408579"/>
                </a:lnTo>
                <a:lnTo>
                  <a:pt x="856029" y="516760"/>
                </a:lnTo>
                <a:lnTo>
                  <a:pt x="1076162" y="648917"/>
                </a:lnTo>
                <a:lnTo>
                  <a:pt x="1100662" y="853273"/>
                </a:lnTo>
                <a:lnTo>
                  <a:pt x="1161812" y="1117657"/>
                </a:lnTo>
                <a:lnTo>
                  <a:pt x="1198460" y="1249847"/>
                </a:lnTo>
                <a:lnTo>
                  <a:pt x="1369695" y="1225770"/>
                </a:lnTo>
                <a:lnTo>
                  <a:pt x="1684306" y="1225770"/>
                </a:lnTo>
                <a:lnTo>
                  <a:pt x="1675409" y="1201760"/>
                </a:lnTo>
                <a:lnTo>
                  <a:pt x="1650908" y="1093613"/>
                </a:lnTo>
                <a:lnTo>
                  <a:pt x="1809890" y="1045557"/>
                </a:lnTo>
                <a:lnTo>
                  <a:pt x="1944441" y="961421"/>
                </a:lnTo>
                <a:lnTo>
                  <a:pt x="2183763" y="961421"/>
                </a:lnTo>
                <a:lnTo>
                  <a:pt x="2164539" y="829229"/>
                </a:lnTo>
                <a:lnTo>
                  <a:pt x="2078922" y="721048"/>
                </a:lnTo>
                <a:lnTo>
                  <a:pt x="2127890" y="624940"/>
                </a:lnTo>
                <a:lnTo>
                  <a:pt x="2158433" y="444661"/>
                </a:lnTo>
                <a:lnTo>
                  <a:pt x="1235144" y="444661"/>
                </a:lnTo>
                <a:lnTo>
                  <a:pt x="967495" y="360490"/>
                </a:lnTo>
                <a:close/>
              </a:path>
              <a:path w="2189479" h="1538604">
                <a:moveTo>
                  <a:pt x="1369695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7" y="408579"/>
                </a:lnTo>
                <a:lnTo>
                  <a:pt x="1235144" y="444661"/>
                </a:lnTo>
                <a:lnTo>
                  <a:pt x="2158433" y="444661"/>
                </a:lnTo>
                <a:lnTo>
                  <a:pt x="2176755" y="336514"/>
                </a:lnTo>
                <a:lnTo>
                  <a:pt x="2182145" y="204322"/>
                </a:lnTo>
                <a:lnTo>
                  <a:pt x="1577541" y="204322"/>
                </a:lnTo>
                <a:lnTo>
                  <a:pt x="1369695" y="36048"/>
                </a:lnTo>
                <a:close/>
              </a:path>
              <a:path w="2189479" h="1538604">
                <a:moveTo>
                  <a:pt x="489164" y="216294"/>
                </a:moveTo>
                <a:lnTo>
                  <a:pt x="80545" y="254182"/>
                </a:lnTo>
                <a:lnTo>
                  <a:pt x="0" y="348519"/>
                </a:lnTo>
                <a:lnTo>
                  <a:pt x="146766" y="384568"/>
                </a:lnTo>
                <a:lnTo>
                  <a:pt x="330182" y="360490"/>
                </a:lnTo>
                <a:lnTo>
                  <a:pt x="967495" y="360490"/>
                </a:lnTo>
                <a:lnTo>
                  <a:pt x="929429" y="348519"/>
                </a:lnTo>
                <a:lnTo>
                  <a:pt x="489164" y="216294"/>
                </a:lnTo>
                <a:close/>
              </a:path>
              <a:path w="2189479" h="1538604">
                <a:moveTo>
                  <a:pt x="2103389" y="0"/>
                </a:moveTo>
                <a:lnTo>
                  <a:pt x="1907724" y="180279"/>
                </a:lnTo>
                <a:lnTo>
                  <a:pt x="1577541" y="204322"/>
                </a:lnTo>
                <a:lnTo>
                  <a:pt x="2182145" y="204322"/>
                </a:lnTo>
                <a:lnTo>
                  <a:pt x="2189006" y="36048"/>
                </a:lnTo>
                <a:lnTo>
                  <a:pt x="210338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89" y="0"/>
                </a:lnTo>
                <a:lnTo>
                  <a:pt x="2189006" y="36049"/>
                </a:lnTo>
                <a:lnTo>
                  <a:pt x="2176756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1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1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2"/>
                </a:moveTo>
                <a:lnTo>
                  <a:pt x="0" y="266989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2" y="1177536"/>
                </a:lnTo>
                <a:lnTo>
                  <a:pt x="1647664" y="1177536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2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2" y="739479"/>
                </a:lnTo>
                <a:lnTo>
                  <a:pt x="1804790" y="842839"/>
                </a:lnTo>
                <a:lnTo>
                  <a:pt x="1833387" y="985572"/>
                </a:lnTo>
                <a:lnTo>
                  <a:pt x="1819089" y="1133203"/>
                </a:lnTo>
                <a:lnTo>
                  <a:pt x="1647664" y="1177536"/>
                </a:lnTo>
                <a:lnTo>
                  <a:pt x="2828382" y="1177536"/>
                </a:lnTo>
                <a:lnTo>
                  <a:pt x="2831700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700" y="926482"/>
                </a:lnTo>
                <a:lnTo>
                  <a:pt x="2842424" y="115100"/>
                </a:lnTo>
                <a:lnTo>
                  <a:pt x="2497585" y="115100"/>
                </a:lnTo>
                <a:lnTo>
                  <a:pt x="2452469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3" y="75087"/>
                </a:moveTo>
                <a:lnTo>
                  <a:pt x="2497585" y="115100"/>
                </a:lnTo>
                <a:lnTo>
                  <a:pt x="2842424" y="115100"/>
                </a:lnTo>
                <a:lnTo>
                  <a:pt x="2842953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3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5" y="654554"/>
                </a:lnTo>
                <a:lnTo>
                  <a:pt x="600003" y="629959"/>
                </a:lnTo>
                <a:lnTo>
                  <a:pt x="1352469" y="629959"/>
                </a:lnTo>
                <a:lnTo>
                  <a:pt x="1338454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3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898" y="408501"/>
                </a:lnTo>
                <a:lnTo>
                  <a:pt x="2300065" y="472469"/>
                </a:lnTo>
                <a:lnTo>
                  <a:pt x="2297704" y="792100"/>
                </a:lnTo>
                <a:lnTo>
                  <a:pt x="2495326" y="816963"/>
                </a:lnTo>
                <a:lnTo>
                  <a:pt x="2514384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69" y="629959"/>
                </a:moveTo>
                <a:lnTo>
                  <a:pt x="600003" y="629959"/>
                </a:lnTo>
                <a:lnTo>
                  <a:pt x="1314316" y="836639"/>
                </a:lnTo>
                <a:lnTo>
                  <a:pt x="1385730" y="821881"/>
                </a:lnTo>
                <a:lnTo>
                  <a:pt x="1352469" y="629959"/>
                </a:lnTo>
                <a:close/>
              </a:path>
              <a:path w="2838450" h="1058545">
                <a:moveTo>
                  <a:pt x="2108684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7" y="595505"/>
                </a:lnTo>
                <a:lnTo>
                  <a:pt x="2108684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8" y="98399"/>
                </a:lnTo>
                <a:lnTo>
                  <a:pt x="2557240" y="137793"/>
                </a:lnTo>
                <a:lnTo>
                  <a:pt x="2295305" y="162429"/>
                </a:lnTo>
                <a:lnTo>
                  <a:pt x="1433385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4" y="442955"/>
                </a:lnTo>
                <a:lnTo>
                  <a:pt x="2142898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0"/>
                </a:moveTo>
                <a:lnTo>
                  <a:pt x="0" y="639796"/>
                </a:lnTo>
                <a:lnTo>
                  <a:pt x="619061" y="561051"/>
                </a:lnTo>
                <a:lnTo>
                  <a:pt x="904794" y="442934"/>
                </a:lnTo>
                <a:lnTo>
                  <a:pt x="1346971" y="442934"/>
                </a:lnTo>
                <a:lnTo>
                  <a:pt x="2238169" y="182105"/>
                </a:lnTo>
                <a:lnTo>
                  <a:pt x="2614375" y="137812"/>
                </a:lnTo>
                <a:lnTo>
                  <a:pt x="2814375" y="9837"/>
                </a:lnTo>
                <a:lnTo>
                  <a:pt x="0" y="0"/>
                </a:lnTo>
                <a:close/>
              </a:path>
              <a:path w="2814954" h="640080">
                <a:moveTo>
                  <a:pt x="1346971" y="442934"/>
                </a:moveTo>
                <a:lnTo>
                  <a:pt x="904794" y="442934"/>
                </a:lnTo>
                <a:lnTo>
                  <a:pt x="1161950" y="497084"/>
                </a:lnTo>
                <a:lnTo>
                  <a:pt x="1346971" y="442934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1302589"/>
            <a:ext cx="6050915" cy="4920615"/>
          </a:xfrm>
          <a:custGeom>
            <a:avLst/>
            <a:gdLst/>
            <a:ahLst/>
            <a:cxnLst/>
            <a:rect l="l" t="t" r="r" b="b"/>
            <a:pathLst>
              <a:path w="6050915" h="4920615">
                <a:moveTo>
                  <a:pt x="0" y="0"/>
                </a:moveTo>
                <a:lnTo>
                  <a:pt x="6050338" y="0"/>
                </a:lnTo>
                <a:lnTo>
                  <a:pt x="6050338" y="4920463"/>
                </a:lnTo>
                <a:lnTo>
                  <a:pt x="0" y="49204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68575" y="1216256"/>
            <a:ext cx="3112135" cy="4089400"/>
          </a:xfrm>
          <a:custGeom>
            <a:avLst/>
            <a:gdLst/>
            <a:ahLst/>
            <a:cxnLst/>
            <a:rect l="l" t="t" r="r" b="b"/>
            <a:pathLst>
              <a:path w="3112134" h="4089400">
                <a:moveTo>
                  <a:pt x="0" y="0"/>
                </a:moveTo>
                <a:lnTo>
                  <a:pt x="3111536" y="0"/>
                </a:lnTo>
                <a:lnTo>
                  <a:pt x="3111536" y="4088954"/>
                </a:lnTo>
                <a:lnTo>
                  <a:pt x="0" y="4088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32</a:t>
            </a:fld>
            <a:endParaRPr spc="-1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5" dirty="0"/>
              <a:t>m</a:t>
            </a:r>
            <a:r>
              <a:rPr sz="4000" spc="-30" dirty="0"/>
              <a:t>pu</a:t>
            </a:r>
            <a:r>
              <a:rPr sz="4000" spc="-60" dirty="0"/>
              <a:t>t</a:t>
            </a:r>
            <a:r>
              <a:rPr sz="4000" spc="-5" dirty="0"/>
              <a:t>e</a:t>
            </a:r>
            <a:r>
              <a:rPr sz="4000" spc="-15" dirty="0"/>
              <a:t>r</a:t>
            </a:r>
            <a:r>
              <a:rPr sz="4000" spc="-10" dirty="0"/>
              <a:t> </a:t>
            </a:r>
            <a:r>
              <a:rPr sz="4000" spc="-5" dirty="0"/>
              <a:t>V</a:t>
            </a:r>
            <a:r>
              <a:rPr sz="4000" spc="-15" dirty="0"/>
              <a:t>isi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310" dirty="0"/>
              <a:t>T</a:t>
            </a:r>
            <a:r>
              <a:rPr sz="4000" spc="-20" dirty="0"/>
              <a:t>as</a:t>
            </a:r>
            <a:r>
              <a:rPr sz="4000" spc="-60" dirty="0"/>
              <a:t>k</a:t>
            </a:r>
            <a:r>
              <a:rPr sz="4000" spc="-15" dirty="0"/>
              <a:t>s:</a:t>
            </a:r>
            <a:r>
              <a:rPr sz="4000" spc="-5" dirty="0"/>
              <a:t> </a:t>
            </a: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20200" y="2322576"/>
            <a:ext cx="2813304" cy="2420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918720" y="819350"/>
                </a:moveTo>
                <a:lnTo>
                  <a:pt x="277902" y="819350"/>
                </a:lnTo>
                <a:lnTo>
                  <a:pt x="231588" y="1031886"/>
                </a:lnTo>
                <a:lnTo>
                  <a:pt x="270592" y="1269577"/>
                </a:lnTo>
                <a:lnTo>
                  <a:pt x="221842" y="1403807"/>
                </a:lnTo>
                <a:lnTo>
                  <a:pt x="453421" y="1401011"/>
                </a:lnTo>
                <a:lnTo>
                  <a:pt x="402234" y="1160526"/>
                </a:lnTo>
                <a:lnTo>
                  <a:pt x="477807" y="1087809"/>
                </a:lnTo>
                <a:lnTo>
                  <a:pt x="621630" y="1079425"/>
                </a:lnTo>
                <a:lnTo>
                  <a:pt x="873336" y="1079425"/>
                </a:lnTo>
                <a:lnTo>
                  <a:pt x="880031" y="1062643"/>
                </a:lnTo>
                <a:lnTo>
                  <a:pt x="838591" y="920028"/>
                </a:lnTo>
                <a:lnTo>
                  <a:pt x="918720" y="819350"/>
                </a:lnTo>
                <a:close/>
              </a:path>
              <a:path w="941070" h="1403985">
                <a:moveTo>
                  <a:pt x="873336" y="1079425"/>
                </a:moveTo>
                <a:lnTo>
                  <a:pt x="621630" y="1079425"/>
                </a:lnTo>
                <a:lnTo>
                  <a:pt x="660634" y="1163321"/>
                </a:lnTo>
                <a:lnTo>
                  <a:pt x="536313" y="1387036"/>
                </a:lnTo>
                <a:lnTo>
                  <a:pt x="748399" y="1392627"/>
                </a:lnTo>
                <a:lnTo>
                  <a:pt x="873336" y="1079425"/>
                </a:lnTo>
                <a:close/>
              </a:path>
              <a:path w="941070" h="1403985">
                <a:moveTo>
                  <a:pt x="82881" y="511750"/>
                </a:moveTo>
                <a:lnTo>
                  <a:pt x="9756" y="528520"/>
                </a:lnTo>
                <a:lnTo>
                  <a:pt x="0" y="763428"/>
                </a:lnTo>
                <a:lnTo>
                  <a:pt x="143833" y="838927"/>
                </a:lnTo>
                <a:lnTo>
                  <a:pt x="277902" y="819350"/>
                </a:lnTo>
                <a:lnTo>
                  <a:pt x="918720" y="819350"/>
                </a:lnTo>
                <a:lnTo>
                  <a:pt x="940974" y="791389"/>
                </a:lnTo>
                <a:lnTo>
                  <a:pt x="894660" y="701903"/>
                </a:lnTo>
                <a:lnTo>
                  <a:pt x="893035" y="676737"/>
                </a:lnTo>
                <a:lnTo>
                  <a:pt x="241344" y="676737"/>
                </a:lnTo>
                <a:lnTo>
                  <a:pt x="82881" y="511750"/>
                </a:lnTo>
                <a:close/>
              </a:path>
              <a:path w="941070" h="1403985">
                <a:moveTo>
                  <a:pt x="268156" y="30756"/>
                </a:moveTo>
                <a:lnTo>
                  <a:pt x="234025" y="125832"/>
                </a:lnTo>
                <a:lnTo>
                  <a:pt x="268156" y="184562"/>
                </a:lnTo>
                <a:lnTo>
                  <a:pt x="204777" y="408278"/>
                </a:lnTo>
                <a:lnTo>
                  <a:pt x="307160" y="520136"/>
                </a:lnTo>
                <a:lnTo>
                  <a:pt x="241344" y="676737"/>
                </a:lnTo>
                <a:lnTo>
                  <a:pt x="893035" y="676737"/>
                </a:lnTo>
                <a:lnTo>
                  <a:pt x="880031" y="475392"/>
                </a:lnTo>
                <a:lnTo>
                  <a:pt x="850783" y="447431"/>
                </a:lnTo>
                <a:lnTo>
                  <a:pt x="882468" y="346753"/>
                </a:lnTo>
                <a:lnTo>
                  <a:pt x="816651" y="279638"/>
                </a:lnTo>
                <a:lnTo>
                  <a:pt x="794713" y="198549"/>
                </a:lnTo>
                <a:lnTo>
                  <a:pt x="806905" y="86691"/>
                </a:lnTo>
                <a:lnTo>
                  <a:pt x="788616" y="72704"/>
                </a:lnTo>
                <a:lnTo>
                  <a:pt x="670391" y="72704"/>
                </a:lnTo>
                <a:lnTo>
                  <a:pt x="638133" y="50332"/>
                </a:lnTo>
                <a:lnTo>
                  <a:pt x="392478" y="50332"/>
                </a:lnTo>
                <a:lnTo>
                  <a:pt x="268156" y="30756"/>
                </a:lnTo>
                <a:close/>
              </a:path>
              <a:path w="941070" h="1403985">
                <a:moveTo>
                  <a:pt x="726451" y="25166"/>
                </a:moveTo>
                <a:lnTo>
                  <a:pt x="670391" y="72704"/>
                </a:lnTo>
                <a:lnTo>
                  <a:pt x="788616" y="72704"/>
                </a:lnTo>
                <a:lnTo>
                  <a:pt x="726451" y="25166"/>
                </a:lnTo>
                <a:close/>
              </a:path>
              <a:path w="941070" h="1403985">
                <a:moveTo>
                  <a:pt x="565561" y="0"/>
                </a:moveTo>
                <a:lnTo>
                  <a:pt x="431482" y="16770"/>
                </a:lnTo>
                <a:lnTo>
                  <a:pt x="392478" y="50332"/>
                </a:lnTo>
                <a:lnTo>
                  <a:pt x="638133" y="50332"/>
                </a:lnTo>
                <a:lnTo>
                  <a:pt x="565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268156" y="184562"/>
                </a:moveTo>
                <a:lnTo>
                  <a:pt x="204777" y="408278"/>
                </a:lnTo>
                <a:lnTo>
                  <a:pt x="307161" y="520136"/>
                </a:lnTo>
                <a:lnTo>
                  <a:pt x="241345" y="676736"/>
                </a:lnTo>
                <a:lnTo>
                  <a:pt x="82881" y="511751"/>
                </a:lnTo>
                <a:lnTo>
                  <a:pt x="9756" y="528520"/>
                </a:lnTo>
                <a:lnTo>
                  <a:pt x="0" y="763428"/>
                </a:lnTo>
                <a:lnTo>
                  <a:pt x="143834" y="838927"/>
                </a:lnTo>
                <a:lnTo>
                  <a:pt x="277902" y="819351"/>
                </a:lnTo>
                <a:lnTo>
                  <a:pt x="231589" y="1031887"/>
                </a:lnTo>
                <a:lnTo>
                  <a:pt x="270593" y="1269578"/>
                </a:lnTo>
                <a:lnTo>
                  <a:pt x="221843" y="1403807"/>
                </a:lnTo>
                <a:lnTo>
                  <a:pt x="453421" y="1401012"/>
                </a:lnTo>
                <a:lnTo>
                  <a:pt x="402235" y="1160526"/>
                </a:lnTo>
                <a:lnTo>
                  <a:pt x="477807" y="1087810"/>
                </a:lnTo>
                <a:lnTo>
                  <a:pt x="621631" y="1079425"/>
                </a:lnTo>
                <a:lnTo>
                  <a:pt x="660635" y="1163322"/>
                </a:lnTo>
                <a:lnTo>
                  <a:pt x="536313" y="1387037"/>
                </a:lnTo>
                <a:lnTo>
                  <a:pt x="748400" y="1392627"/>
                </a:lnTo>
                <a:lnTo>
                  <a:pt x="880032" y="1062644"/>
                </a:lnTo>
                <a:lnTo>
                  <a:pt x="838591" y="920029"/>
                </a:lnTo>
                <a:lnTo>
                  <a:pt x="940975" y="791389"/>
                </a:lnTo>
                <a:lnTo>
                  <a:pt x="894661" y="701903"/>
                </a:lnTo>
                <a:lnTo>
                  <a:pt x="880032" y="475392"/>
                </a:lnTo>
                <a:lnTo>
                  <a:pt x="850784" y="447431"/>
                </a:lnTo>
                <a:lnTo>
                  <a:pt x="882468" y="346753"/>
                </a:lnTo>
                <a:lnTo>
                  <a:pt x="816652" y="279638"/>
                </a:lnTo>
                <a:lnTo>
                  <a:pt x="794714" y="198549"/>
                </a:lnTo>
                <a:lnTo>
                  <a:pt x="806906" y="86691"/>
                </a:lnTo>
                <a:lnTo>
                  <a:pt x="726451" y="25166"/>
                </a:lnTo>
                <a:lnTo>
                  <a:pt x="670391" y="72704"/>
                </a:lnTo>
                <a:lnTo>
                  <a:pt x="565561" y="0"/>
                </a:lnTo>
                <a:lnTo>
                  <a:pt x="431483" y="16769"/>
                </a:lnTo>
                <a:lnTo>
                  <a:pt x="392479" y="50333"/>
                </a:lnTo>
                <a:lnTo>
                  <a:pt x="268156" y="30756"/>
                </a:lnTo>
                <a:lnTo>
                  <a:pt x="234025" y="125832"/>
                </a:lnTo>
                <a:lnTo>
                  <a:pt x="268156" y="18456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417497" y="814148"/>
                </a:moveTo>
                <a:lnTo>
                  <a:pt x="157834" y="814148"/>
                </a:lnTo>
                <a:lnTo>
                  <a:pt x="290215" y="838913"/>
                </a:lnTo>
                <a:lnTo>
                  <a:pt x="201109" y="1043221"/>
                </a:lnTo>
                <a:lnTo>
                  <a:pt x="277483" y="1092749"/>
                </a:lnTo>
                <a:lnTo>
                  <a:pt x="397132" y="1061797"/>
                </a:lnTo>
                <a:lnTo>
                  <a:pt x="361490" y="950361"/>
                </a:lnTo>
                <a:lnTo>
                  <a:pt x="417497" y="857490"/>
                </a:lnTo>
                <a:lnTo>
                  <a:pt x="417497" y="814148"/>
                </a:lnTo>
                <a:close/>
              </a:path>
              <a:path w="496570" h="1092835">
                <a:moveTo>
                  <a:pt x="239297" y="0"/>
                </a:moveTo>
                <a:lnTo>
                  <a:pt x="140013" y="71201"/>
                </a:lnTo>
                <a:lnTo>
                  <a:pt x="68740" y="541735"/>
                </a:lnTo>
                <a:lnTo>
                  <a:pt x="119647" y="606747"/>
                </a:lnTo>
                <a:lnTo>
                  <a:pt x="76372" y="674853"/>
                </a:lnTo>
                <a:lnTo>
                  <a:pt x="40730" y="777007"/>
                </a:lnTo>
                <a:lnTo>
                  <a:pt x="50918" y="848208"/>
                </a:lnTo>
                <a:lnTo>
                  <a:pt x="0" y="1009173"/>
                </a:lnTo>
                <a:lnTo>
                  <a:pt x="137469" y="987502"/>
                </a:lnTo>
                <a:lnTo>
                  <a:pt x="127292" y="835818"/>
                </a:lnTo>
                <a:lnTo>
                  <a:pt x="157834" y="814148"/>
                </a:lnTo>
                <a:lnTo>
                  <a:pt x="417497" y="814148"/>
                </a:lnTo>
                <a:lnTo>
                  <a:pt x="417497" y="693417"/>
                </a:lnTo>
                <a:lnTo>
                  <a:pt x="488772" y="547922"/>
                </a:lnTo>
                <a:lnTo>
                  <a:pt x="488772" y="343615"/>
                </a:lnTo>
                <a:lnTo>
                  <a:pt x="496415" y="188837"/>
                </a:lnTo>
                <a:lnTo>
                  <a:pt x="422586" y="133120"/>
                </a:lnTo>
                <a:lnTo>
                  <a:pt x="381855" y="34060"/>
                </a:lnTo>
                <a:lnTo>
                  <a:pt x="23929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68740" y="541734"/>
                </a:moveTo>
                <a:lnTo>
                  <a:pt x="140014" y="71200"/>
                </a:lnTo>
                <a:lnTo>
                  <a:pt x="239297" y="0"/>
                </a:lnTo>
                <a:lnTo>
                  <a:pt x="381856" y="34059"/>
                </a:lnTo>
                <a:lnTo>
                  <a:pt x="422587" y="133119"/>
                </a:lnTo>
                <a:lnTo>
                  <a:pt x="496416" y="188837"/>
                </a:lnTo>
                <a:lnTo>
                  <a:pt x="488772" y="343614"/>
                </a:lnTo>
                <a:lnTo>
                  <a:pt x="488772" y="547922"/>
                </a:lnTo>
                <a:lnTo>
                  <a:pt x="417498" y="693417"/>
                </a:lnTo>
                <a:lnTo>
                  <a:pt x="417498" y="857489"/>
                </a:lnTo>
                <a:lnTo>
                  <a:pt x="361490" y="950361"/>
                </a:lnTo>
                <a:lnTo>
                  <a:pt x="397132" y="1061797"/>
                </a:lnTo>
                <a:lnTo>
                  <a:pt x="277484" y="1092750"/>
                </a:lnTo>
                <a:lnTo>
                  <a:pt x="201110" y="1043220"/>
                </a:lnTo>
                <a:lnTo>
                  <a:pt x="290216" y="838912"/>
                </a:lnTo>
                <a:lnTo>
                  <a:pt x="157835" y="814148"/>
                </a:lnTo>
                <a:lnTo>
                  <a:pt x="127292" y="835818"/>
                </a:lnTo>
                <a:lnTo>
                  <a:pt x="137469" y="987502"/>
                </a:lnTo>
                <a:lnTo>
                  <a:pt x="0" y="1009173"/>
                </a:lnTo>
                <a:lnTo>
                  <a:pt x="50919" y="848207"/>
                </a:lnTo>
                <a:lnTo>
                  <a:pt x="40731" y="777007"/>
                </a:lnTo>
                <a:lnTo>
                  <a:pt x="76373" y="674853"/>
                </a:lnTo>
                <a:lnTo>
                  <a:pt x="119648" y="606746"/>
                </a:lnTo>
                <a:lnTo>
                  <a:pt x="68740" y="541734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117104" y="0"/>
                </a:moveTo>
                <a:lnTo>
                  <a:pt x="117104" y="77388"/>
                </a:lnTo>
                <a:lnTo>
                  <a:pt x="43275" y="272415"/>
                </a:lnTo>
                <a:lnTo>
                  <a:pt x="86550" y="727464"/>
                </a:lnTo>
                <a:lnTo>
                  <a:pt x="48364" y="758430"/>
                </a:lnTo>
                <a:lnTo>
                  <a:pt x="0" y="866772"/>
                </a:lnTo>
                <a:lnTo>
                  <a:pt x="101827" y="872959"/>
                </a:lnTo>
                <a:lnTo>
                  <a:pt x="66184" y="928677"/>
                </a:lnTo>
                <a:lnTo>
                  <a:pt x="117104" y="953442"/>
                </a:lnTo>
                <a:lnTo>
                  <a:pt x="224020" y="947254"/>
                </a:lnTo>
                <a:lnTo>
                  <a:pt x="267720" y="947254"/>
                </a:lnTo>
                <a:lnTo>
                  <a:pt x="356401" y="913207"/>
                </a:lnTo>
                <a:lnTo>
                  <a:pt x="338580" y="780088"/>
                </a:lnTo>
                <a:lnTo>
                  <a:pt x="389488" y="585076"/>
                </a:lnTo>
                <a:lnTo>
                  <a:pt x="422587" y="371473"/>
                </a:lnTo>
                <a:lnTo>
                  <a:pt x="348758" y="105248"/>
                </a:lnTo>
                <a:lnTo>
                  <a:pt x="347316" y="52623"/>
                </a:lnTo>
                <a:lnTo>
                  <a:pt x="290206" y="52623"/>
                </a:lnTo>
                <a:lnTo>
                  <a:pt x="183288" y="37141"/>
                </a:lnTo>
                <a:lnTo>
                  <a:pt x="117104" y="0"/>
                </a:lnTo>
                <a:close/>
              </a:path>
              <a:path w="422909" h="953770">
                <a:moveTo>
                  <a:pt x="267720" y="947254"/>
                </a:moveTo>
                <a:lnTo>
                  <a:pt x="224020" y="947254"/>
                </a:lnTo>
                <a:lnTo>
                  <a:pt x="259662" y="950348"/>
                </a:lnTo>
                <a:lnTo>
                  <a:pt x="267720" y="947254"/>
                </a:lnTo>
                <a:close/>
              </a:path>
              <a:path w="422909" h="953770">
                <a:moveTo>
                  <a:pt x="346213" y="12376"/>
                </a:moveTo>
                <a:lnTo>
                  <a:pt x="290206" y="52623"/>
                </a:lnTo>
                <a:lnTo>
                  <a:pt x="347316" y="52623"/>
                </a:lnTo>
                <a:lnTo>
                  <a:pt x="346213" y="12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43275" y="272413"/>
                </a:moveTo>
                <a:lnTo>
                  <a:pt x="117104" y="77388"/>
                </a:lnTo>
                <a:lnTo>
                  <a:pt x="117104" y="0"/>
                </a:lnTo>
                <a:lnTo>
                  <a:pt x="183289" y="37140"/>
                </a:lnTo>
                <a:lnTo>
                  <a:pt x="290205" y="52623"/>
                </a:lnTo>
                <a:lnTo>
                  <a:pt x="346213" y="12375"/>
                </a:lnTo>
                <a:lnTo>
                  <a:pt x="348758" y="105247"/>
                </a:lnTo>
                <a:lnTo>
                  <a:pt x="422587" y="371473"/>
                </a:lnTo>
                <a:lnTo>
                  <a:pt x="389489" y="585075"/>
                </a:lnTo>
                <a:lnTo>
                  <a:pt x="338580" y="780087"/>
                </a:lnTo>
                <a:lnTo>
                  <a:pt x="356401" y="913207"/>
                </a:lnTo>
                <a:lnTo>
                  <a:pt x="259662" y="950348"/>
                </a:lnTo>
                <a:lnTo>
                  <a:pt x="224020" y="947254"/>
                </a:lnTo>
                <a:lnTo>
                  <a:pt x="117104" y="953442"/>
                </a:lnTo>
                <a:lnTo>
                  <a:pt x="66185" y="928677"/>
                </a:lnTo>
                <a:lnTo>
                  <a:pt x="101827" y="872959"/>
                </a:lnTo>
                <a:lnTo>
                  <a:pt x="0" y="866771"/>
                </a:lnTo>
                <a:lnTo>
                  <a:pt x="48364" y="758429"/>
                </a:lnTo>
                <a:lnTo>
                  <a:pt x="86550" y="727463"/>
                </a:lnTo>
                <a:lnTo>
                  <a:pt x="43275" y="272413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3799" y="38043"/>
                </a:lnTo>
                <a:lnTo>
                  <a:pt x="5473937" y="91293"/>
                </a:lnTo>
                <a:lnTo>
                  <a:pt x="5452334" y="123545"/>
                </a:lnTo>
                <a:lnTo>
                  <a:pt x="5424770" y="152635"/>
                </a:lnTo>
                <a:lnTo>
                  <a:pt x="5391870" y="178081"/>
                </a:lnTo>
                <a:lnTo>
                  <a:pt x="5354257" y="199399"/>
                </a:lnTo>
                <a:lnTo>
                  <a:pt x="5312557" y="216107"/>
                </a:lnTo>
                <a:lnTo>
                  <a:pt x="5267393" y="227722"/>
                </a:lnTo>
                <a:lnTo>
                  <a:pt x="5219390" y="233761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3027261" y="235316"/>
                </a:lnTo>
                <a:lnTo>
                  <a:pt x="2979258" y="241355"/>
                </a:lnTo>
                <a:lnTo>
                  <a:pt x="2934094" y="252970"/>
                </a:lnTo>
                <a:lnTo>
                  <a:pt x="2892394" y="269678"/>
                </a:lnTo>
                <a:lnTo>
                  <a:pt x="2854781" y="290996"/>
                </a:lnTo>
                <a:lnTo>
                  <a:pt x="2821881" y="316442"/>
                </a:lnTo>
                <a:lnTo>
                  <a:pt x="2794317" y="345532"/>
                </a:lnTo>
                <a:lnTo>
                  <a:pt x="2772714" y="377784"/>
                </a:lnTo>
                <a:lnTo>
                  <a:pt x="2752853" y="431034"/>
                </a:lnTo>
                <a:lnTo>
                  <a:pt x="2748884" y="469078"/>
                </a:lnTo>
                <a:lnTo>
                  <a:pt x="2747878" y="449842"/>
                </a:lnTo>
                <a:lnTo>
                  <a:pt x="2733424" y="394945"/>
                </a:lnTo>
                <a:lnTo>
                  <a:pt x="2715035" y="361293"/>
                </a:lnTo>
                <a:lnTo>
                  <a:pt x="2690374" y="330562"/>
                </a:lnTo>
                <a:lnTo>
                  <a:pt x="2660064" y="303233"/>
                </a:lnTo>
                <a:lnTo>
                  <a:pt x="2624730" y="279791"/>
                </a:lnTo>
                <a:lnTo>
                  <a:pt x="2584995" y="260717"/>
                </a:lnTo>
                <a:lnTo>
                  <a:pt x="2541485" y="246495"/>
                </a:lnTo>
                <a:lnTo>
                  <a:pt x="2494823" y="237608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78377" y="233761"/>
                </a:lnTo>
                <a:lnTo>
                  <a:pt x="230374" y="227722"/>
                </a:lnTo>
                <a:lnTo>
                  <a:pt x="185210" y="216107"/>
                </a:lnTo>
                <a:lnTo>
                  <a:pt x="143510" y="199399"/>
                </a:lnTo>
                <a:lnTo>
                  <a:pt x="105897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9703" y="38043"/>
                </a:lnTo>
                <a:lnTo>
                  <a:pt x="2769841" y="91293"/>
                </a:lnTo>
                <a:lnTo>
                  <a:pt x="2748238" y="123545"/>
                </a:lnTo>
                <a:lnTo>
                  <a:pt x="2720674" y="152635"/>
                </a:lnTo>
                <a:lnTo>
                  <a:pt x="2687773" y="178081"/>
                </a:lnTo>
                <a:lnTo>
                  <a:pt x="2650161" y="199399"/>
                </a:lnTo>
                <a:lnTo>
                  <a:pt x="2608460" y="216107"/>
                </a:lnTo>
                <a:lnTo>
                  <a:pt x="2563296" y="227722"/>
                </a:lnTo>
                <a:lnTo>
                  <a:pt x="2515293" y="233761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75214" y="235316"/>
                </a:lnTo>
                <a:lnTo>
                  <a:pt x="1627211" y="241355"/>
                </a:lnTo>
                <a:lnTo>
                  <a:pt x="1582047" y="252970"/>
                </a:lnTo>
                <a:lnTo>
                  <a:pt x="1540346" y="269678"/>
                </a:lnTo>
                <a:lnTo>
                  <a:pt x="1502733" y="290996"/>
                </a:lnTo>
                <a:lnTo>
                  <a:pt x="1469833" y="316442"/>
                </a:lnTo>
                <a:lnTo>
                  <a:pt x="1442269" y="345532"/>
                </a:lnTo>
                <a:lnTo>
                  <a:pt x="1420666" y="377784"/>
                </a:lnTo>
                <a:lnTo>
                  <a:pt x="1400805" y="431034"/>
                </a:lnTo>
                <a:lnTo>
                  <a:pt x="1396836" y="469078"/>
                </a:lnTo>
                <a:lnTo>
                  <a:pt x="1395830" y="449842"/>
                </a:lnTo>
                <a:lnTo>
                  <a:pt x="1381376" y="394945"/>
                </a:lnTo>
                <a:lnTo>
                  <a:pt x="1362987" y="361293"/>
                </a:lnTo>
                <a:lnTo>
                  <a:pt x="1338326" y="330562"/>
                </a:lnTo>
                <a:lnTo>
                  <a:pt x="1308016" y="303233"/>
                </a:lnTo>
                <a:lnTo>
                  <a:pt x="1272681" y="279791"/>
                </a:lnTo>
                <a:lnTo>
                  <a:pt x="1232946" y="260717"/>
                </a:lnTo>
                <a:lnTo>
                  <a:pt x="1189436" y="246495"/>
                </a:lnTo>
                <a:lnTo>
                  <a:pt x="1142774" y="237608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78378" y="233761"/>
                </a:lnTo>
                <a:lnTo>
                  <a:pt x="230375" y="227722"/>
                </a:lnTo>
                <a:lnTo>
                  <a:pt x="185211" y="216107"/>
                </a:lnTo>
                <a:lnTo>
                  <a:pt x="143510" y="199399"/>
                </a:lnTo>
                <a:lnTo>
                  <a:pt x="105898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0" y="1302589"/>
            <a:ext cx="2990850" cy="492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25" dirty="0">
                <a:latin typeface="Calibri"/>
                <a:cs typeface="Calibri"/>
              </a:rPr>
              <a:t>l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35" dirty="0">
                <a:latin typeface="Calibri"/>
                <a:cs typeface="Calibri"/>
              </a:rPr>
              <a:t>ss</a:t>
            </a:r>
            <a:r>
              <a:rPr sz="2700" b="1" spc="-25" dirty="0">
                <a:latin typeface="Calibri"/>
                <a:cs typeface="Calibri"/>
              </a:rPr>
              <a:t>i</a:t>
            </a:r>
            <a:r>
              <a:rPr sz="2700" b="1" spc="-20" dirty="0">
                <a:latin typeface="Calibri"/>
                <a:cs typeface="Calibri"/>
              </a:rPr>
              <a:t>f</a:t>
            </a:r>
            <a:r>
              <a:rPr sz="2700" b="1" spc="-15" dirty="0">
                <a:latin typeface="Calibri"/>
                <a:cs typeface="Calibri"/>
              </a:rPr>
              <a:t>i</a:t>
            </a: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60" dirty="0">
                <a:latin typeface="Calibri"/>
                <a:cs typeface="Calibri"/>
              </a:rPr>
              <a:t>a</a:t>
            </a:r>
            <a:r>
              <a:rPr sz="2700" b="1" spc="-20" dirty="0">
                <a:latin typeface="Calibri"/>
                <a:cs typeface="Calibri"/>
              </a:rPr>
              <a:t>t</a:t>
            </a:r>
            <a:r>
              <a:rPr sz="2700" b="1" spc="-30" dirty="0">
                <a:latin typeface="Calibri"/>
                <a:cs typeface="Calibri"/>
              </a:rPr>
              <a:t>ion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750">
              <a:latin typeface="Times New Roman"/>
              <a:cs typeface="Times New Roman"/>
            </a:endParaRPr>
          </a:p>
          <a:p>
            <a:pPr marL="91440">
              <a:lnSpc>
                <a:spcPts val="1000"/>
              </a:lnSpc>
            </a:pPr>
            <a:endParaRPr sz="750">
              <a:latin typeface="Times New Roman"/>
              <a:cs typeface="Times New Roman"/>
            </a:endParaRPr>
          </a:p>
          <a:p>
            <a:pPr marL="5080" algn="ctr">
              <a:lnSpc>
                <a:spcPct val="100000"/>
              </a:lnSpc>
              <a:spcBef>
                <a:spcPts val="935"/>
              </a:spcBef>
            </a:pP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19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6985" algn="ctr">
              <a:lnSpc>
                <a:spcPct val="100000"/>
              </a:lnSpc>
              <a:spcBef>
                <a:spcPts val="2105"/>
              </a:spcBef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3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22239" y="1310894"/>
            <a:ext cx="198120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1470">
              <a:lnSpc>
                <a:spcPts val="3190"/>
              </a:lnSpc>
            </a:pP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25" dirty="0">
                <a:latin typeface="Calibri"/>
                <a:cs typeface="Calibri"/>
              </a:rPr>
              <a:t>t</a:t>
            </a:r>
            <a:r>
              <a:rPr sz="2700" b="1" spc="-15" dirty="0">
                <a:latin typeface="Calibri"/>
                <a:cs typeface="Calibri"/>
              </a:rPr>
              <a:t>ic 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2976" y="1216256"/>
            <a:ext cx="6017260" cy="408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0380" marR="506095" indent="-75565" algn="ctr">
              <a:lnSpc>
                <a:spcPts val="3190"/>
              </a:lnSpc>
              <a:tabLst>
                <a:tab pos="3201035" algn="l"/>
              </a:tabLst>
            </a:pPr>
            <a:r>
              <a:rPr sz="4050" b="1" spc="-44" baseline="-16460" dirty="0">
                <a:latin typeface="Calibri"/>
                <a:cs typeface="Calibri"/>
              </a:rPr>
              <a:t>Ob</a:t>
            </a:r>
            <a:r>
              <a:rPr sz="4050" b="1" spc="-22" baseline="-16460" dirty="0">
                <a:latin typeface="Calibri"/>
                <a:cs typeface="Calibri"/>
              </a:rPr>
              <a:t>j</a:t>
            </a:r>
            <a:r>
              <a:rPr sz="4050" b="1" spc="-37" baseline="-16460" dirty="0">
                <a:latin typeface="Calibri"/>
                <a:cs typeface="Calibri"/>
              </a:rPr>
              <a:t>e</a:t>
            </a:r>
            <a:r>
              <a:rPr sz="4050" b="1" spc="-30" baseline="-16460" dirty="0">
                <a:latin typeface="Calibri"/>
                <a:cs typeface="Calibri"/>
              </a:rPr>
              <a:t>c</a:t>
            </a:r>
            <a:r>
              <a:rPr sz="4050" b="1" spc="-15" baseline="-16460" dirty="0">
                <a:latin typeface="Calibri"/>
                <a:cs typeface="Calibri"/>
              </a:rPr>
              <a:t>t</a:t>
            </a:r>
            <a:r>
              <a:rPr sz="4050" b="1" baseline="-16460" dirty="0">
                <a:latin typeface="Calibri"/>
                <a:cs typeface="Calibri"/>
              </a:rPr>
              <a:t>	</a:t>
            </a:r>
            <a:r>
              <a:rPr sz="4050" b="1" spc="172" baseline="-16460" dirty="0">
                <a:latin typeface="Calibri"/>
                <a:cs typeface="Calibri"/>
              </a:rPr>
              <a:t> </a:t>
            </a:r>
            <a:r>
              <a:rPr sz="2700" b="1" spc="-20" dirty="0">
                <a:latin typeface="Calibri"/>
                <a:cs typeface="Calibri"/>
              </a:rPr>
              <a:t>I</a:t>
            </a:r>
            <a:r>
              <a:rPr sz="2700" b="1" spc="-40" dirty="0">
                <a:latin typeface="Calibri"/>
                <a:cs typeface="Calibri"/>
              </a:rPr>
              <a:t>n</a:t>
            </a:r>
            <a:r>
              <a:rPr sz="2700" b="1" spc="-65" dirty="0">
                <a:latin typeface="Calibri"/>
                <a:cs typeface="Calibri"/>
              </a:rPr>
              <a:t>s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40" dirty="0">
                <a:latin typeface="Calibri"/>
                <a:cs typeface="Calibri"/>
              </a:rPr>
              <a:t>an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dirty="0">
                <a:latin typeface="Calibri"/>
                <a:cs typeface="Calibri"/>
              </a:rPr>
              <a:t>e </a:t>
            </a:r>
            <a:r>
              <a:rPr sz="4050" b="1" spc="-44" baseline="-16460" dirty="0">
                <a:latin typeface="Calibri"/>
                <a:cs typeface="Calibri"/>
              </a:rPr>
              <a:t>D</a:t>
            </a:r>
            <a:r>
              <a:rPr sz="4050" b="1" spc="-67" baseline="-16460" dirty="0">
                <a:latin typeface="Calibri"/>
                <a:cs typeface="Calibri"/>
              </a:rPr>
              <a:t>e</a:t>
            </a:r>
            <a:r>
              <a:rPr sz="4050" b="1" spc="-82" baseline="-16460" dirty="0">
                <a:latin typeface="Calibri"/>
                <a:cs typeface="Calibri"/>
              </a:rPr>
              <a:t>t</a:t>
            </a:r>
            <a:r>
              <a:rPr sz="4050" b="1" spc="-37" baseline="-16460" dirty="0">
                <a:latin typeface="Calibri"/>
                <a:cs typeface="Calibri"/>
              </a:rPr>
              <a:t>e</a:t>
            </a:r>
            <a:r>
              <a:rPr sz="4050" b="1" spc="-30" baseline="-16460" dirty="0">
                <a:latin typeface="Calibri"/>
                <a:cs typeface="Calibri"/>
              </a:rPr>
              <a:t>c</a:t>
            </a:r>
            <a:r>
              <a:rPr sz="4050" b="1" spc="-44" baseline="-16460" dirty="0">
                <a:latin typeface="Calibri"/>
                <a:cs typeface="Calibri"/>
              </a:rPr>
              <a:t>tio</a:t>
            </a:r>
            <a:r>
              <a:rPr sz="4050" b="1" spc="-22" baseline="-16460" dirty="0">
                <a:latin typeface="Calibri"/>
                <a:cs typeface="Calibri"/>
              </a:rPr>
              <a:t>n</a:t>
            </a:r>
            <a:r>
              <a:rPr sz="4050" b="1" baseline="-16460" dirty="0">
                <a:latin typeface="Calibri"/>
                <a:cs typeface="Calibri"/>
              </a:rPr>
              <a:t>	</a:t>
            </a: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850">
              <a:latin typeface="Times New Roman"/>
              <a:cs typeface="Times New Roman"/>
            </a:endParaRPr>
          </a:p>
          <a:p>
            <a:pPr marL="17780">
              <a:lnSpc>
                <a:spcPts val="1000"/>
              </a:lnSpc>
              <a:tabLst>
                <a:tab pos="3056890" algn="l"/>
              </a:tabLst>
            </a:pPr>
            <a:r>
              <a:rPr sz="1000" dirty="0"/>
              <a:t>	</a:t>
            </a:r>
            <a:endParaRPr sz="1000"/>
          </a:p>
          <a:p>
            <a:pPr marR="5080" algn="ctr">
              <a:lnSpc>
                <a:spcPct val="100000"/>
              </a:lnSpc>
              <a:spcBef>
                <a:spcPts val="480"/>
              </a:spcBef>
              <a:tabLst>
                <a:tab pos="3055620" algn="l"/>
              </a:tabLst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195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	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195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77083" y="4754371"/>
            <a:ext cx="23228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</a:pP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GR</a:t>
            </a:r>
            <a:r>
              <a:rPr sz="2400" b="1" spc="-20" dirty="0">
                <a:solidFill>
                  <a:srgbClr val="6AA84F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6AA84F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1C232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F1C232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1C232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A64D79"/>
                </a:solidFill>
                <a:latin typeface="Calibri"/>
                <a:cs typeface="Calibri"/>
              </a:rPr>
              <a:t>TR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1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25201" y="5844794"/>
            <a:ext cx="21564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1313" y="38046"/>
                </a:lnTo>
                <a:lnTo>
                  <a:pt x="2731451" y="91296"/>
                </a:lnTo>
                <a:lnTo>
                  <a:pt x="2709848" y="123548"/>
                </a:lnTo>
                <a:lnTo>
                  <a:pt x="2682285" y="152639"/>
                </a:lnTo>
                <a:lnTo>
                  <a:pt x="2649385" y="178085"/>
                </a:lnTo>
                <a:lnTo>
                  <a:pt x="2611772" y="199403"/>
                </a:lnTo>
                <a:lnTo>
                  <a:pt x="2570072" y="216112"/>
                </a:lnTo>
                <a:lnTo>
                  <a:pt x="2524908" y="227727"/>
                </a:lnTo>
                <a:lnTo>
                  <a:pt x="2476906" y="233766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56017" y="235317"/>
                </a:lnTo>
                <a:lnTo>
                  <a:pt x="1608014" y="241356"/>
                </a:lnTo>
                <a:lnTo>
                  <a:pt x="1562850" y="252971"/>
                </a:lnTo>
                <a:lnTo>
                  <a:pt x="1521150" y="269680"/>
                </a:lnTo>
                <a:lnTo>
                  <a:pt x="1483537" y="290998"/>
                </a:lnTo>
                <a:lnTo>
                  <a:pt x="1450637" y="316444"/>
                </a:lnTo>
                <a:lnTo>
                  <a:pt x="1423074" y="345535"/>
                </a:lnTo>
                <a:lnTo>
                  <a:pt x="1401471" y="377787"/>
                </a:lnTo>
                <a:lnTo>
                  <a:pt x="1381610" y="431037"/>
                </a:lnTo>
                <a:lnTo>
                  <a:pt x="1377641" y="469081"/>
                </a:lnTo>
                <a:lnTo>
                  <a:pt x="1376635" y="449845"/>
                </a:lnTo>
                <a:lnTo>
                  <a:pt x="1362181" y="394948"/>
                </a:lnTo>
                <a:lnTo>
                  <a:pt x="1343793" y="361296"/>
                </a:lnTo>
                <a:lnTo>
                  <a:pt x="1319132" y="330564"/>
                </a:lnTo>
                <a:lnTo>
                  <a:pt x="1288822" y="303235"/>
                </a:lnTo>
                <a:lnTo>
                  <a:pt x="1253487" y="279793"/>
                </a:lnTo>
                <a:lnTo>
                  <a:pt x="1213753" y="260719"/>
                </a:lnTo>
                <a:lnTo>
                  <a:pt x="1170243" y="246497"/>
                </a:lnTo>
                <a:lnTo>
                  <a:pt x="1123582" y="237610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78375" y="233763"/>
                </a:lnTo>
                <a:lnTo>
                  <a:pt x="230373" y="227724"/>
                </a:lnTo>
                <a:lnTo>
                  <a:pt x="185209" y="216109"/>
                </a:lnTo>
                <a:lnTo>
                  <a:pt x="143509" y="199400"/>
                </a:lnTo>
                <a:lnTo>
                  <a:pt x="105897" y="178082"/>
                </a:lnTo>
                <a:lnTo>
                  <a:pt x="72996" y="152636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8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44351" y="5844794"/>
            <a:ext cx="28111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66288" y="2261616"/>
            <a:ext cx="2852928" cy="2429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6" y="1225770"/>
                </a:moveTo>
                <a:lnTo>
                  <a:pt x="1369695" y="1225770"/>
                </a:lnTo>
                <a:lnTo>
                  <a:pt x="1443026" y="1418088"/>
                </a:lnTo>
                <a:lnTo>
                  <a:pt x="1614260" y="1538274"/>
                </a:lnTo>
                <a:lnTo>
                  <a:pt x="1712057" y="1454137"/>
                </a:lnTo>
                <a:lnTo>
                  <a:pt x="1717639" y="1315726"/>
                </a:lnTo>
                <a:lnTo>
                  <a:pt x="1684306" y="1225770"/>
                </a:lnTo>
                <a:close/>
              </a:path>
              <a:path w="2189479" h="1538604">
                <a:moveTo>
                  <a:pt x="2183763" y="961421"/>
                </a:moveTo>
                <a:lnTo>
                  <a:pt x="1944441" y="961421"/>
                </a:lnTo>
                <a:lnTo>
                  <a:pt x="1895508" y="1177716"/>
                </a:lnTo>
                <a:lnTo>
                  <a:pt x="2066740" y="1261852"/>
                </a:lnTo>
                <a:lnTo>
                  <a:pt x="2189006" y="1141667"/>
                </a:lnTo>
                <a:lnTo>
                  <a:pt x="2189006" y="997470"/>
                </a:lnTo>
                <a:lnTo>
                  <a:pt x="2183763" y="961421"/>
                </a:lnTo>
                <a:close/>
              </a:path>
              <a:path w="2189479" h="1538604">
                <a:moveTo>
                  <a:pt x="967495" y="360490"/>
                </a:moveTo>
                <a:lnTo>
                  <a:pt x="330182" y="360490"/>
                </a:lnTo>
                <a:lnTo>
                  <a:pt x="525847" y="408579"/>
                </a:lnTo>
                <a:lnTo>
                  <a:pt x="856029" y="516760"/>
                </a:lnTo>
                <a:lnTo>
                  <a:pt x="1076162" y="648917"/>
                </a:lnTo>
                <a:lnTo>
                  <a:pt x="1100662" y="853273"/>
                </a:lnTo>
                <a:lnTo>
                  <a:pt x="1161812" y="1117657"/>
                </a:lnTo>
                <a:lnTo>
                  <a:pt x="1198460" y="1249847"/>
                </a:lnTo>
                <a:lnTo>
                  <a:pt x="1369695" y="1225770"/>
                </a:lnTo>
                <a:lnTo>
                  <a:pt x="1684306" y="1225770"/>
                </a:lnTo>
                <a:lnTo>
                  <a:pt x="1675409" y="1201760"/>
                </a:lnTo>
                <a:lnTo>
                  <a:pt x="1650908" y="1093613"/>
                </a:lnTo>
                <a:lnTo>
                  <a:pt x="1809890" y="1045557"/>
                </a:lnTo>
                <a:lnTo>
                  <a:pt x="1944441" y="961421"/>
                </a:lnTo>
                <a:lnTo>
                  <a:pt x="2183763" y="961421"/>
                </a:lnTo>
                <a:lnTo>
                  <a:pt x="2164539" y="829229"/>
                </a:lnTo>
                <a:lnTo>
                  <a:pt x="2078922" y="721048"/>
                </a:lnTo>
                <a:lnTo>
                  <a:pt x="2127890" y="624940"/>
                </a:lnTo>
                <a:lnTo>
                  <a:pt x="2158433" y="444661"/>
                </a:lnTo>
                <a:lnTo>
                  <a:pt x="1235144" y="444661"/>
                </a:lnTo>
                <a:lnTo>
                  <a:pt x="967495" y="360490"/>
                </a:lnTo>
                <a:close/>
              </a:path>
              <a:path w="2189479" h="1538604">
                <a:moveTo>
                  <a:pt x="1369695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7" y="408579"/>
                </a:lnTo>
                <a:lnTo>
                  <a:pt x="1235144" y="444661"/>
                </a:lnTo>
                <a:lnTo>
                  <a:pt x="2158433" y="444661"/>
                </a:lnTo>
                <a:lnTo>
                  <a:pt x="2176755" y="336514"/>
                </a:lnTo>
                <a:lnTo>
                  <a:pt x="2182145" y="204322"/>
                </a:lnTo>
                <a:lnTo>
                  <a:pt x="1577541" y="204322"/>
                </a:lnTo>
                <a:lnTo>
                  <a:pt x="1369695" y="36048"/>
                </a:lnTo>
                <a:close/>
              </a:path>
              <a:path w="2189479" h="1538604">
                <a:moveTo>
                  <a:pt x="489164" y="216294"/>
                </a:moveTo>
                <a:lnTo>
                  <a:pt x="80545" y="254182"/>
                </a:lnTo>
                <a:lnTo>
                  <a:pt x="0" y="348519"/>
                </a:lnTo>
                <a:lnTo>
                  <a:pt x="146766" y="384568"/>
                </a:lnTo>
                <a:lnTo>
                  <a:pt x="330182" y="360490"/>
                </a:lnTo>
                <a:lnTo>
                  <a:pt x="967495" y="360490"/>
                </a:lnTo>
                <a:lnTo>
                  <a:pt x="929429" y="348519"/>
                </a:lnTo>
                <a:lnTo>
                  <a:pt x="489164" y="216294"/>
                </a:lnTo>
                <a:close/>
              </a:path>
              <a:path w="2189479" h="1538604">
                <a:moveTo>
                  <a:pt x="2103389" y="0"/>
                </a:moveTo>
                <a:lnTo>
                  <a:pt x="1907724" y="180279"/>
                </a:lnTo>
                <a:lnTo>
                  <a:pt x="1577541" y="204322"/>
                </a:lnTo>
                <a:lnTo>
                  <a:pt x="2182145" y="204322"/>
                </a:lnTo>
                <a:lnTo>
                  <a:pt x="2189006" y="36048"/>
                </a:lnTo>
                <a:lnTo>
                  <a:pt x="210338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89" y="0"/>
                </a:lnTo>
                <a:lnTo>
                  <a:pt x="2189006" y="36049"/>
                </a:lnTo>
                <a:lnTo>
                  <a:pt x="2176756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1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1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2"/>
                </a:moveTo>
                <a:lnTo>
                  <a:pt x="0" y="266989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2" y="1177536"/>
                </a:lnTo>
                <a:lnTo>
                  <a:pt x="1647664" y="1177536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2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2" y="739479"/>
                </a:lnTo>
                <a:lnTo>
                  <a:pt x="1804790" y="842839"/>
                </a:lnTo>
                <a:lnTo>
                  <a:pt x="1833387" y="985572"/>
                </a:lnTo>
                <a:lnTo>
                  <a:pt x="1819089" y="1133203"/>
                </a:lnTo>
                <a:lnTo>
                  <a:pt x="1647664" y="1177536"/>
                </a:lnTo>
                <a:lnTo>
                  <a:pt x="2828382" y="1177536"/>
                </a:lnTo>
                <a:lnTo>
                  <a:pt x="2831700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700" y="926482"/>
                </a:lnTo>
                <a:lnTo>
                  <a:pt x="2842424" y="115100"/>
                </a:lnTo>
                <a:lnTo>
                  <a:pt x="2497585" y="115100"/>
                </a:lnTo>
                <a:lnTo>
                  <a:pt x="2452469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3" y="75087"/>
                </a:moveTo>
                <a:lnTo>
                  <a:pt x="2497585" y="115100"/>
                </a:lnTo>
                <a:lnTo>
                  <a:pt x="2842424" y="115100"/>
                </a:lnTo>
                <a:lnTo>
                  <a:pt x="2842953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3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5" y="654554"/>
                </a:lnTo>
                <a:lnTo>
                  <a:pt x="600003" y="629959"/>
                </a:lnTo>
                <a:lnTo>
                  <a:pt x="1352469" y="629959"/>
                </a:lnTo>
                <a:lnTo>
                  <a:pt x="1338454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3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898" y="408501"/>
                </a:lnTo>
                <a:lnTo>
                  <a:pt x="2300065" y="472469"/>
                </a:lnTo>
                <a:lnTo>
                  <a:pt x="2297704" y="792100"/>
                </a:lnTo>
                <a:lnTo>
                  <a:pt x="2495326" y="816963"/>
                </a:lnTo>
                <a:lnTo>
                  <a:pt x="2514384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69" y="629959"/>
                </a:moveTo>
                <a:lnTo>
                  <a:pt x="600003" y="629959"/>
                </a:lnTo>
                <a:lnTo>
                  <a:pt x="1314316" y="836639"/>
                </a:lnTo>
                <a:lnTo>
                  <a:pt x="1385730" y="821881"/>
                </a:lnTo>
                <a:lnTo>
                  <a:pt x="1352469" y="629959"/>
                </a:lnTo>
                <a:close/>
              </a:path>
              <a:path w="2838450" h="1058545">
                <a:moveTo>
                  <a:pt x="2108684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7" y="595505"/>
                </a:lnTo>
                <a:lnTo>
                  <a:pt x="2108684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8" y="98399"/>
                </a:lnTo>
                <a:lnTo>
                  <a:pt x="2557240" y="137793"/>
                </a:lnTo>
                <a:lnTo>
                  <a:pt x="2295305" y="162429"/>
                </a:lnTo>
                <a:lnTo>
                  <a:pt x="1433385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4" y="442955"/>
                </a:lnTo>
                <a:lnTo>
                  <a:pt x="2142898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0"/>
                </a:moveTo>
                <a:lnTo>
                  <a:pt x="0" y="639796"/>
                </a:lnTo>
                <a:lnTo>
                  <a:pt x="619061" y="561051"/>
                </a:lnTo>
                <a:lnTo>
                  <a:pt x="904794" y="442934"/>
                </a:lnTo>
                <a:lnTo>
                  <a:pt x="1346971" y="442934"/>
                </a:lnTo>
                <a:lnTo>
                  <a:pt x="2238169" y="182105"/>
                </a:lnTo>
                <a:lnTo>
                  <a:pt x="2614375" y="137812"/>
                </a:lnTo>
                <a:lnTo>
                  <a:pt x="2814375" y="9837"/>
                </a:lnTo>
                <a:lnTo>
                  <a:pt x="0" y="0"/>
                </a:lnTo>
                <a:close/>
              </a:path>
              <a:path w="2814954" h="640080">
                <a:moveTo>
                  <a:pt x="1346971" y="442934"/>
                </a:moveTo>
                <a:lnTo>
                  <a:pt x="904794" y="442934"/>
                </a:lnTo>
                <a:lnTo>
                  <a:pt x="1161950" y="497084"/>
                </a:lnTo>
                <a:lnTo>
                  <a:pt x="1346971" y="442934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1302589"/>
            <a:ext cx="2990850" cy="4920615"/>
          </a:xfrm>
          <a:custGeom>
            <a:avLst/>
            <a:gdLst/>
            <a:ahLst/>
            <a:cxnLst/>
            <a:rect l="l" t="t" r="r" b="b"/>
            <a:pathLst>
              <a:path w="2990850" h="4920615">
                <a:moveTo>
                  <a:pt x="0" y="0"/>
                </a:moveTo>
                <a:lnTo>
                  <a:pt x="2990593" y="0"/>
                </a:lnTo>
                <a:lnTo>
                  <a:pt x="2990593" y="4920463"/>
                </a:lnTo>
                <a:lnTo>
                  <a:pt x="0" y="49204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2976" y="1216256"/>
            <a:ext cx="6017260" cy="4089400"/>
          </a:xfrm>
          <a:custGeom>
            <a:avLst/>
            <a:gdLst/>
            <a:ahLst/>
            <a:cxnLst/>
            <a:rect l="l" t="t" r="r" b="b"/>
            <a:pathLst>
              <a:path w="6017259" h="4089400">
                <a:moveTo>
                  <a:pt x="0" y="0"/>
                </a:moveTo>
                <a:lnTo>
                  <a:pt x="6017138" y="0"/>
                </a:lnTo>
                <a:lnTo>
                  <a:pt x="6017138" y="4088954"/>
                </a:lnTo>
                <a:lnTo>
                  <a:pt x="0" y="4088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33</a:t>
            </a:fld>
            <a:endParaRPr spc="-1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473440" y="1292352"/>
            <a:ext cx="3294888" cy="219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6903" y="4516358"/>
            <a:ext cx="3284854" cy="1517015"/>
          </a:xfrm>
          <a:custGeom>
            <a:avLst/>
            <a:gdLst/>
            <a:ahLst/>
            <a:cxnLst/>
            <a:rect l="l" t="t" r="r" b="b"/>
            <a:pathLst>
              <a:path w="3284854" h="1517014">
                <a:moveTo>
                  <a:pt x="0" y="0"/>
                </a:moveTo>
                <a:lnTo>
                  <a:pt x="0" y="1516475"/>
                </a:lnTo>
                <a:lnTo>
                  <a:pt x="3284364" y="1510240"/>
                </a:lnTo>
                <a:lnTo>
                  <a:pt x="3278766" y="386920"/>
                </a:lnTo>
                <a:lnTo>
                  <a:pt x="2572566" y="330760"/>
                </a:lnTo>
                <a:lnTo>
                  <a:pt x="672296" y="118572"/>
                </a:lnTo>
                <a:lnTo>
                  <a:pt x="308254" y="118572"/>
                </a:lnTo>
                <a:lnTo>
                  <a:pt x="61650" y="49926"/>
                </a:lnTo>
                <a:lnTo>
                  <a:pt x="95276" y="12486"/>
                </a:lnTo>
                <a:lnTo>
                  <a:pt x="0" y="0"/>
                </a:lnTo>
                <a:close/>
              </a:path>
              <a:path w="3284854" h="1517014">
                <a:moveTo>
                  <a:pt x="263415" y="12486"/>
                </a:moveTo>
                <a:lnTo>
                  <a:pt x="308254" y="118572"/>
                </a:lnTo>
                <a:lnTo>
                  <a:pt x="672296" y="118572"/>
                </a:lnTo>
                <a:lnTo>
                  <a:pt x="560471" y="106085"/>
                </a:lnTo>
                <a:lnTo>
                  <a:pt x="263415" y="12486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2502" y="3592741"/>
            <a:ext cx="3279140" cy="1336040"/>
          </a:xfrm>
          <a:custGeom>
            <a:avLst/>
            <a:gdLst/>
            <a:ahLst/>
            <a:cxnLst/>
            <a:rect l="l" t="t" r="r" b="b"/>
            <a:pathLst>
              <a:path w="3279140" h="1336039">
                <a:moveTo>
                  <a:pt x="1978469" y="0"/>
                </a:moveTo>
                <a:lnTo>
                  <a:pt x="56051" y="0"/>
                </a:lnTo>
                <a:lnTo>
                  <a:pt x="67265" y="62411"/>
                </a:lnTo>
                <a:lnTo>
                  <a:pt x="0" y="124805"/>
                </a:lnTo>
                <a:lnTo>
                  <a:pt x="0" y="1260612"/>
                </a:lnTo>
                <a:lnTo>
                  <a:pt x="3278765" y="1335491"/>
                </a:lnTo>
                <a:lnTo>
                  <a:pt x="3278765" y="936103"/>
                </a:lnTo>
                <a:lnTo>
                  <a:pt x="2376416" y="936103"/>
                </a:lnTo>
                <a:lnTo>
                  <a:pt x="2379866" y="923617"/>
                </a:lnTo>
                <a:lnTo>
                  <a:pt x="2219473" y="923617"/>
                </a:lnTo>
                <a:lnTo>
                  <a:pt x="1670216" y="723913"/>
                </a:lnTo>
                <a:lnTo>
                  <a:pt x="1619763" y="592857"/>
                </a:lnTo>
                <a:lnTo>
                  <a:pt x="1838355" y="561651"/>
                </a:lnTo>
                <a:lnTo>
                  <a:pt x="1871981" y="424360"/>
                </a:lnTo>
                <a:lnTo>
                  <a:pt x="1933632" y="324509"/>
                </a:lnTo>
                <a:lnTo>
                  <a:pt x="2045735" y="312040"/>
                </a:lnTo>
                <a:lnTo>
                  <a:pt x="1978469" y="168497"/>
                </a:lnTo>
                <a:lnTo>
                  <a:pt x="1950444" y="62411"/>
                </a:lnTo>
                <a:lnTo>
                  <a:pt x="1978469" y="0"/>
                </a:lnTo>
                <a:close/>
              </a:path>
              <a:path w="3279140" h="1336039">
                <a:moveTo>
                  <a:pt x="2634232" y="642782"/>
                </a:moveTo>
                <a:lnTo>
                  <a:pt x="2376416" y="936103"/>
                </a:lnTo>
                <a:lnTo>
                  <a:pt x="3278765" y="936103"/>
                </a:lnTo>
                <a:lnTo>
                  <a:pt x="3278765" y="861206"/>
                </a:lnTo>
                <a:lnTo>
                  <a:pt x="3071402" y="861206"/>
                </a:lnTo>
                <a:lnTo>
                  <a:pt x="3037785" y="836251"/>
                </a:lnTo>
                <a:lnTo>
                  <a:pt x="2908861" y="836251"/>
                </a:lnTo>
                <a:lnTo>
                  <a:pt x="2883645" y="748885"/>
                </a:lnTo>
                <a:lnTo>
                  <a:pt x="2824783" y="748885"/>
                </a:lnTo>
                <a:lnTo>
                  <a:pt x="2634232" y="642782"/>
                </a:lnTo>
                <a:close/>
              </a:path>
              <a:path w="3279140" h="1336039">
                <a:moveTo>
                  <a:pt x="2264312" y="655269"/>
                </a:moveTo>
                <a:lnTo>
                  <a:pt x="2213875" y="823766"/>
                </a:lnTo>
                <a:lnTo>
                  <a:pt x="2219473" y="923617"/>
                </a:lnTo>
                <a:lnTo>
                  <a:pt x="2379866" y="923617"/>
                </a:lnTo>
                <a:lnTo>
                  <a:pt x="2410908" y="811279"/>
                </a:lnTo>
                <a:lnTo>
                  <a:pt x="2314750" y="811279"/>
                </a:lnTo>
                <a:lnTo>
                  <a:pt x="2264312" y="655269"/>
                </a:lnTo>
                <a:close/>
              </a:path>
              <a:path w="3279140" h="1336039">
                <a:moveTo>
                  <a:pt x="3278765" y="761354"/>
                </a:moveTo>
                <a:lnTo>
                  <a:pt x="3155464" y="761354"/>
                </a:lnTo>
                <a:lnTo>
                  <a:pt x="3071402" y="861206"/>
                </a:lnTo>
                <a:lnTo>
                  <a:pt x="3278765" y="861206"/>
                </a:lnTo>
                <a:lnTo>
                  <a:pt x="3278765" y="761354"/>
                </a:lnTo>
                <a:close/>
              </a:path>
              <a:path w="3279140" h="1336039">
                <a:moveTo>
                  <a:pt x="2987324" y="798794"/>
                </a:moveTo>
                <a:lnTo>
                  <a:pt x="2908861" y="836251"/>
                </a:lnTo>
                <a:lnTo>
                  <a:pt x="3037785" y="836251"/>
                </a:lnTo>
                <a:lnTo>
                  <a:pt x="2987324" y="798794"/>
                </a:lnTo>
                <a:close/>
              </a:path>
              <a:path w="3279140" h="1336039">
                <a:moveTo>
                  <a:pt x="2370801" y="642782"/>
                </a:moveTo>
                <a:lnTo>
                  <a:pt x="2314750" y="811279"/>
                </a:lnTo>
                <a:lnTo>
                  <a:pt x="2410908" y="811279"/>
                </a:lnTo>
                <a:lnTo>
                  <a:pt x="2421253" y="773840"/>
                </a:lnTo>
                <a:lnTo>
                  <a:pt x="2370801" y="642782"/>
                </a:lnTo>
                <a:close/>
              </a:path>
              <a:path w="3279140" h="1336039">
                <a:moveTo>
                  <a:pt x="2858424" y="661503"/>
                </a:moveTo>
                <a:lnTo>
                  <a:pt x="2824783" y="748885"/>
                </a:lnTo>
                <a:lnTo>
                  <a:pt x="2883645" y="748885"/>
                </a:lnTo>
                <a:lnTo>
                  <a:pt x="2858424" y="661503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63620" y="3611460"/>
            <a:ext cx="2348865" cy="2427605"/>
          </a:xfrm>
          <a:custGeom>
            <a:avLst/>
            <a:gdLst/>
            <a:ahLst/>
            <a:cxnLst/>
            <a:rect l="l" t="t" r="r" b="b"/>
            <a:pathLst>
              <a:path w="2348865" h="2427604">
                <a:moveTo>
                  <a:pt x="990362" y="1628811"/>
                </a:moveTo>
                <a:lnTo>
                  <a:pt x="795875" y="1628811"/>
                </a:lnTo>
                <a:lnTo>
                  <a:pt x="823902" y="1890927"/>
                </a:lnTo>
                <a:lnTo>
                  <a:pt x="885553" y="2121818"/>
                </a:lnTo>
                <a:lnTo>
                  <a:pt x="924792" y="2427607"/>
                </a:lnTo>
                <a:lnTo>
                  <a:pt x="1081718" y="2415138"/>
                </a:lnTo>
                <a:lnTo>
                  <a:pt x="1025667" y="2240389"/>
                </a:lnTo>
                <a:lnTo>
                  <a:pt x="992042" y="2096864"/>
                </a:lnTo>
                <a:lnTo>
                  <a:pt x="1008854" y="1984526"/>
                </a:lnTo>
                <a:lnTo>
                  <a:pt x="986443" y="1847235"/>
                </a:lnTo>
                <a:lnTo>
                  <a:pt x="990362" y="1628811"/>
                </a:lnTo>
                <a:close/>
              </a:path>
              <a:path w="2348865" h="2427604">
                <a:moveTo>
                  <a:pt x="218592" y="237143"/>
                </a:moveTo>
                <a:lnTo>
                  <a:pt x="72864" y="243394"/>
                </a:lnTo>
                <a:lnTo>
                  <a:pt x="0" y="324509"/>
                </a:lnTo>
                <a:lnTo>
                  <a:pt x="61666" y="443080"/>
                </a:lnTo>
                <a:lnTo>
                  <a:pt x="179353" y="561651"/>
                </a:lnTo>
                <a:lnTo>
                  <a:pt x="241004" y="574137"/>
                </a:lnTo>
                <a:lnTo>
                  <a:pt x="190567" y="649034"/>
                </a:lnTo>
                <a:lnTo>
                  <a:pt x="212994" y="811279"/>
                </a:lnTo>
                <a:lnTo>
                  <a:pt x="196165" y="917383"/>
                </a:lnTo>
                <a:lnTo>
                  <a:pt x="184967" y="1123320"/>
                </a:lnTo>
                <a:lnTo>
                  <a:pt x="229806" y="1366697"/>
                </a:lnTo>
                <a:lnTo>
                  <a:pt x="302654" y="1447829"/>
                </a:lnTo>
                <a:lnTo>
                  <a:pt x="353108" y="1691223"/>
                </a:lnTo>
                <a:lnTo>
                  <a:pt x="358706" y="1909646"/>
                </a:lnTo>
                <a:lnTo>
                  <a:pt x="364321" y="2078144"/>
                </a:lnTo>
                <a:lnTo>
                  <a:pt x="319482" y="2271595"/>
                </a:lnTo>
                <a:lnTo>
                  <a:pt x="280243" y="2408886"/>
                </a:lnTo>
                <a:lnTo>
                  <a:pt x="465195" y="2421372"/>
                </a:lnTo>
                <a:lnTo>
                  <a:pt x="459596" y="2252875"/>
                </a:lnTo>
                <a:lnTo>
                  <a:pt x="459596" y="2034452"/>
                </a:lnTo>
                <a:lnTo>
                  <a:pt x="522364" y="2034452"/>
                </a:lnTo>
                <a:lnTo>
                  <a:pt x="504435" y="1959573"/>
                </a:lnTo>
                <a:lnTo>
                  <a:pt x="521247" y="1809795"/>
                </a:lnTo>
                <a:lnTo>
                  <a:pt x="498820" y="1641298"/>
                </a:lnTo>
                <a:lnTo>
                  <a:pt x="510034" y="1560167"/>
                </a:lnTo>
                <a:lnTo>
                  <a:pt x="991594" y="1560167"/>
                </a:lnTo>
                <a:lnTo>
                  <a:pt x="992042" y="1535195"/>
                </a:lnTo>
                <a:lnTo>
                  <a:pt x="1084518" y="1535195"/>
                </a:lnTo>
                <a:lnTo>
                  <a:pt x="1081718" y="1522726"/>
                </a:lnTo>
                <a:lnTo>
                  <a:pt x="2300170" y="1522726"/>
                </a:lnTo>
                <a:lnTo>
                  <a:pt x="2191463" y="1229406"/>
                </a:lnTo>
                <a:lnTo>
                  <a:pt x="2219473" y="1123320"/>
                </a:lnTo>
                <a:lnTo>
                  <a:pt x="2320363" y="1098349"/>
                </a:lnTo>
                <a:lnTo>
                  <a:pt x="2348390" y="998498"/>
                </a:lnTo>
                <a:lnTo>
                  <a:pt x="2258733" y="948589"/>
                </a:lnTo>
                <a:lnTo>
                  <a:pt x="2135412" y="948589"/>
                </a:lnTo>
                <a:lnTo>
                  <a:pt x="2094908" y="861206"/>
                </a:lnTo>
                <a:lnTo>
                  <a:pt x="1855169" y="861206"/>
                </a:lnTo>
                <a:lnTo>
                  <a:pt x="1684774" y="761354"/>
                </a:lnTo>
                <a:lnTo>
                  <a:pt x="964016" y="761354"/>
                </a:lnTo>
                <a:lnTo>
                  <a:pt x="969631" y="655269"/>
                </a:lnTo>
                <a:lnTo>
                  <a:pt x="1098530" y="636549"/>
                </a:lnTo>
                <a:lnTo>
                  <a:pt x="1283483" y="461817"/>
                </a:lnTo>
                <a:lnTo>
                  <a:pt x="1305910" y="386920"/>
                </a:lnTo>
                <a:lnTo>
                  <a:pt x="1268538" y="355714"/>
                </a:lnTo>
                <a:lnTo>
                  <a:pt x="1014469" y="355714"/>
                </a:lnTo>
                <a:lnTo>
                  <a:pt x="1007568" y="305789"/>
                </a:lnTo>
                <a:lnTo>
                  <a:pt x="392332" y="305789"/>
                </a:lnTo>
                <a:lnTo>
                  <a:pt x="218592" y="237143"/>
                </a:lnTo>
                <a:close/>
              </a:path>
              <a:path w="2348865" h="2427604">
                <a:moveTo>
                  <a:pt x="2300170" y="1522726"/>
                </a:moveTo>
                <a:lnTo>
                  <a:pt x="1081718" y="1522726"/>
                </a:lnTo>
                <a:lnTo>
                  <a:pt x="1199421" y="1528960"/>
                </a:lnTo>
                <a:lnTo>
                  <a:pt x="1261071" y="1859720"/>
                </a:lnTo>
                <a:lnTo>
                  <a:pt x="1266671" y="1940852"/>
                </a:lnTo>
                <a:lnTo>
                  <a:pt x="1294697" y="1972040"/>
                </a:lnTo>
                <a:lnTo>
                  <a:pt x="1277884" y="2202949"/>
                </a:lnTo>
                <a:lnTo>
                  <a:pt x="1300312" y="2284081"/>
                </a:lnTo>
                <a:lnTo>
                  <a:pt x="1305910" y="2377698"/>
                </a:lnTo>
                <a:lnTo>
                  <a:pt x="1440425" y="2390167"/>
                </a:lnTo>
                <a:lnTo>
                  <a:pt x="1412400" y="2240389"/>
                </a:lnTo>
                <a:lnTo>
                  <a:pt x="1361961" y="2021966"/>
                </a:lnTo>
                <a:lnTo>
                  <a:pt x="1412400" y="1865955"/>
                </a:lnTo>
                <a:lnTo>
                  <a:pt x="1361961" y="1628811"/>
                </a:lnTo>
                <a:lnTo>
                  <a:pt x="1742946" y="1628811"/>
                </a:lnTo>
                <a:lnTo>
                  <a:pt x="1743080" y="1622578"/>
                </a:lnTo>
                <a:lnTo>
                  <a:pt x="1816795" y="1622578"/>
                </a:lnTo>
                <a:lnTo>
                  <a:pt x="1827142" y="1585121"/>
                </a:lnTo>
                <a:lnTo>
                  <a:pt x="2323295" y="1585121"/>
                </a:lnTo>
                <a:lnTo>
                  <a:pt x="2300170" y="1522726"/>
                </a:lnTo>
                <a:close/>
              </a:path>
              <a:path w="2348865" h="2427604">
                <a:moveTo>
                  <a:pt x="1741347" y="1703692"/>
                </a:moveTo>
                <a:lnTo>
                  <a:pt x="1602966" y="1703692"/>
                </a:lnTo>
                <a:lnTo>
                  <a:pt x="1608565" y="1915881"/>
                </a:lnTo>
                <a:lnTo>
                  <a:pt x="1653404" y="2059424"/>
                </a:lnTo>
                <a:lnTo>
                  <a:pt x="1675814" y="2277846"/>
                </a:lnTo>
                <a:lnTo>
                  <a:pt x="1715054" y="2365212"/>
                </a:lnTo>
                <a:lnTo>
                  <a:pt x="1799132" y="2377698"/>
                </a:lnTo>
                <a:lnTo>
                  <a:pt x="1821543" y="2296567"/>
                </a:lnTo>
                <a:lnTo>
                  <a:pt x="1731867" y="2059424"/>
                </a:lnTo>
                <a:lnTo>
                  <a:pt x="1737481" y="1884674"/>
                </a:lnTo>
                <a:lnTo>
                  <a:pt x="1741347" y="1703692"/>
                </a:lnTo>
                <a:close/>
              </a:path>
              <a:path w="2348865" h="2427604">
                <a:moveTo>
                  <a:pt x="522364" y="2034452"/>
                </a:moveTo>
                <a:lnTo>
                  <a:pt x="459596" y="2034452"/>
                </a:lnTo>
                <a:lnTo>
                  <a:pt x="526846" y="2053172"/>
                </a:lnTo>
                <a:lnTo>
                  <a:pt x="522364" y="2034452"/>
                </a:lnTo>
                <a:close/>
              </a:path>
              <a:path w="2348865" h="2427604">
                <a:moveTo>
                  <a:pt x="1084518" y="1535195"/>
                </a:moveTo>
                <a:lnTo>
                  <a:pt x="992042" y="1535195"/>
                </a:lnTo>
                <a:lnTo>
                  <a:pt x="1025667" y="1809795"/>
                </a:lnTo>
                <a:lnTo>
                  <a:pt x="1031281" y="1997012"/>
                </a:lnTo>
                <a:lnTo>
                  <a:pt x="1109745" y="1978292"/>
                </a:lnTo>
                <a:lnTo>
                  <a:pt x="1076120" y="1709944"/>
                </a:lnTo>
                <a:lnTo>
                  <a:pt x="1098530" y="1597606"/>
                </a:lnTo>
                <a:lnTo>
                  <a:pt x="1084518" y="1535195"/>
                </a:lnTo>
                <a:close/>
              </a:path>
              <a:path w="2348865" h="2427604">
                <a:moveTo>
                  <a:pt x="991594" y="1560167"/>
                </a:moveTo>
                <a:lnTo>
                  <a:pt x="510034" y="1560167"/>
                </a:lnTo>
                <a:lnTo>
                  <a:pt x="554873" y="1672503"/>
                </a:lnTo>
                <a:lnTo>
                  <a:pt x="566085" y="1828515"/>
                </a:lnTo>
                <a:lnTo>
                  <a:pt x="560486" y="1953320"/>
                </a:lnTo>
                <a:lnTo>
                  <a:pt x="610924" y="1965806"/>
                </a:lnTo>
                <a:lnTo>
                  <a:pt x="678173" y="1940852"/>
                </a:lnTo>
                <a:lnTo>
                  <a:pt x="638949" y="1772354"/>
                </a:lnTo>
                <a:lnTo>
                  <a:pt x="711417" y="1772354"/>
                </a:lnTo>
                <a:lnTo>
                  <a:pt x="795875" y="1628811"/>
                </a:lnTo>
                <a:lnTo>
                  <a:pt x="990362" y="1628811"/>
                </a:lnTo>
                <a:lnTo>
                  <a:pt x="991594" y="1560167"/>
                </a:lnTo>
                <a:close/>
              </a:path>
              <a:path w="2348865" h="2427604">
                <a:moveTo>
                  <a:pt x="711417" y="1772354"/>
                </a:moveTo>
                <a:lnTo>
                  <a:pt x="638949" y="1772354"/>
                </a:lnTo>
                <a:lnTo>
                  <a:pt x="689387" y="1809795"/>
                </a:lnTo>
                <a:lnTo>
                  <a:pt x="711417" y="1772354"/>
                </a:lnTo>
                <a:close/>
              </a:path>
              <a:path w="2348865" h="2427604">
                <a:moveTo>
                  <a:pt x="1742946" y="1628811"/>
                </a:moveTo>
                <a:lnTo>
                  <a:pt x="1361961" y="1628811"/>
                </a:lnTo>
                <a:lnTo>
                  <a:pt x="1457238" y="1772354"/>
                </a:lnTo>
                <a:lnTo>
                  <a:pt x="1541315" y="1797309"/>
                </a:lnTo>
                <a:lnTo>
                  <a:pt x="1602966" y="1703692"/>
                </a:lnTo>
                <a:lnTo>
                  <a:pt x="1741347" y="1703692"/>
                </a:lnTo>
                <a:lnTo>
                  <a:pt x="1742946" y="1628811"/>
                </a:lnTo>
                <a:close/>
              </a:path>
              <a:path w="2348865" h="2427604">
                <a:moveTo>
                  <a:pt x="2323295" y="1585121"/>
                </a:moveTo>
                <a:lnTo>
                  <a:pt x="1827142" y="1585121"/>
                </a:lnTo>
                <a:lnTo>
                  <a:pt x="2079359" y="1691223"/>
                </a:lnTo>
                <a:lnTo>
                  <a:pt x="2185849" y="1759869"/>
                </a:lnTo>
                <a:lnTo>
                  <a:pt x="2314765" y="1691223"/>
                </a:lnTo>
                <a:lnTo>
                  <a:pt x="2337177" y="1622578"/>
                </a:lnTo>
                <a:lnTo>
                  <a:pt x="2323295" y="1585121"/>
                </a:lnTo>
                <a:close/>
              </a:path>
              <a:path w="2348865" h="2427604">
                <a:moveTo>
                  <a:pt x="1816795" y="1622578"/>
                </a:moveTo>
                <a:lnTo>
                  <a:pt x="1743080" y="1622578"/>
                </a:lnTo>
                <a:lnTo>
                  <a:pt x="1804730" y="1666252"/>
                </a:lnTo>
                <a:lnTo>
                  <a:pt x="1816795" y="1622578"/>
                </a:lnTo>
                <a:close/>
              </a:path>
              <a:path w="2348865" h="2427604">
                <a:moveTo>
                  <a:pt x="2236302" y="936103"/>
                </a:moveTo>
                <a:lnTo>
                  <a:pt x="2135412" y="948589"/>
                </a:lnTo>
                <a:lnTo>
                  <a:pt x="2258733" y="948589"/>
                </a:lnTo>
                <a:lnTo>
                  <a:pt x="2236302" y="936103"/>
                </a:lnTo>
                <a:close/>
              </a:path>
              <a:path w="2348865" h="2427604">
                <a:moveTo>
                  <a:pt x="2045735" y="755120"/>
                </a:moveTo>
                <a:lnTo>
                  <a:pt x="1855169" y="861206"/>
                </a:lnTo>
                <a:lnTo>
                  <a:pt x="2094908" y="861206"/>
                </a:lnTo>
                <a:lnTo>
                  <a:pt x="2045735" y="755120"/>
                </a:lnTo>
                <a:close/>
              </a:path>
              <a:path w="2348865" h="2427604">
                <a:moveTo>
                  <a:pt x="1429212" y="605342"/>
                </a:moveTo>
                <a:lnTo>
                  <a:pt x="1266671" y="698961"/>
                </a:lnTo>
                <a:lnTo>
                  <a:pt x="1126557" y="698961"/>
                </a:lnTo>
                <a:lnTo>
                  <a:pt x="964016" y="761354"/>
                </a:lnTo>
                <a:lnTo>
                  <a:pt x="1684774" y="761354"/>
                </a:lnTo>
                <a:lnTo>
                  <a:pt x="1642190" y="736400"/>
                </a:lnTo>
                <a:lnTo>
                  <a:pt x="1563726" y="655269"/>
                </a:lnTo>
                <a:lnTo>
                  <a:pt x="1429212" y="605342"/>
                </a:lnTo>
                <a:close/>
              </a:path>
              <a:path w="2348865" h="2427604">
                <a:moveTo>
                  <a:pt x="1098530" y="293320"/>
                </a:moveTo>
                <a:lnTo>
                  <a:pt x="1014469" y="355714"/>
                </a:lnTo>
                <a:lnTo>
                  <a:pt x="1268538" y="355714"/>
                </a:lnTo>
                <a:lnTo>
                  <a:pt x="1216234" y="312040"/>
                </a:lnTo>
                <a:lnTo>
                  <a:pt x="1098530" y="293320"/>
                </a:lnTo>
                <a:close/>
              </a:path>
              <a:path w="2348865" h="2427604">
                <a:moveTo>
                  <a:pt x="723012" y="0"/>
                </a:moveTo>
                <a:lnTo>
                  <a:pt x="543659" y="37439"/>
                </a:lnTo>
                <a:lnTo>
                  <a:pt x="442784" y="193469"/>
                </a:lnTo>
                <a:lnTo>
                  <a:pt x="392332" y="305789"/>
                </a:lnTo>
                <a:lnTo>
                  <a:pt x="1007568" y="305789"/>
                </a:lnTo>
                <a:lnTo>
                  <a:pt x="1003255" y="274582"/>
                </a:lnTo>
                <a:lnTo>
                  <a:pt x="947204" y="193469"/>
                </a:lnTo>
                <a:lnTo>
                  <a:pt x="924792" y="112337"/>
                </a:lnTo>
                <a:lnTo>
                  <a:pt x="851928" y="12485"/>
                </a:lnTo>
                <a:lnTo>
                  <a:pt x="723012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3659" y="3598993"/>
            <a:ext cx="3293745" cy="24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58800" algn="r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30" dirty="0">
                <a:latin typeface="Calibri"/>
                <a:cs typeface="Calibri"/>
              </a:rPr>
              <a:t>k</a:t>
            </a:r>
            <a:r>
              <a:rPr sz="2500" b="1" spc="-15" dirty="0"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>
              <a:latin typeface="Times New Roman"/>
              <a:cs typeface="Times New Roman"/>
            </a:endParaRPr>
          </a:p>
          <a:p>
            <a:pPr marR="321945" algn="ctr">
              <a:lnSpc>
                <a:spcPct val="100000"/>
              </a:lnSpc>
            </a:pPr>
            <a:r>
              <a:rPr sz="2500" b="1" spc="-30" dirty="0">
                <a:latin typeface="Calibri"/>
                <a:cs typeface="Calibri"/>
              </a:rPr>
              <a:t>Co</a:t>
            </a:r>
            <a:r>
              <a:rPr sz="2500" b="1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>
              <a:latin typeface="Times New Roman"/>
              <a:cs typeface="Times New Roman"/>
            </a:endParaRPr>
          </a:p>
          <a:p>
            <a:pPr marR="180975" algn="r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G</a:t>
            </a:r>
            <a:r>
              <a:rPr sz="2500" b="1" spc="-60" dirty="0">
                <a:latin typeface="Calibri"/>
                <a:cs typeface="Calibri"/>
              </a:rPr>
              <a:t>r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8412049" y="3734456"/>
            <a:ext cx="688298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spc="-130" dirty="0">
                <a:latin typeface="Calibri"/>
                <a:cs typeface="Calibri"/>
              </a:rPr>
              <a:t>T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60000">
            <a:off x="8797865" y="3489543"/>
            <a:ext cx="408854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5300" y="2655061"/>
            <a:ext cx="3973829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90"/>
              </a:lnSpc>
            </a:pP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ab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spc="-20" dirty="0">
                <a:latin typeface="Calibri"/>
                <a:cs typeface="Calibri"/>
              </a:rPr>
              <a:t>a</a:t>
            </a:r>
            <a:r>
              <a:rPr sz="2700" spc="-35" dirty="0">
                <a:latin typeface="Calibri"/>
                <a:cs typeface="Calibri"/>
              </a:rPr>
              <a:t>c</a:t>
            </a:r>
            <a:r>
              <a:rPr sz="2700" dirty="0">
                <a:latin typeface="Calibri"/>
                <a:cs typeface="Calibri"/>
              </a:rPr>
              <a:t>h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p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95" dirty="0">
                <a:latin typeface="Calibri"/>
                <a:cs typeface="Calibri"/>
              </a:rPr>
              <a:t>x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dirty="0">
                <a:latin typeface="Calibri"/>
                <a:cs typeface="Calibri"/>
              </a:rPr>
              <a:t>n</a:t>
            </a:r>
            <a:r>
              <a:rPr sz="2700" spc="-30" dirty="0">
                <a:latin typeface="Calibri"/>
                <a:cs typeface="Calibri"/>
              </a:rPr>
              <a:t> t</a:t>
            </a:r>
            <a:r>
              <a:rPr sz="2700" spc="-20" dirty="0">
                <a:latin typeface="Calibri"/>
                <a:cs typeface="Calibri"/>
              </a:rPr>
              <a:t>h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60" dirty="0">
                <a:latin typeface="Calibri"/>
                <a:cs typeface="Calibri"/>
              </a:rPr>
              <a:t>m</a:t>
            </a:r>
            <a:r>
              <a:rPr sz="2700" spc="-20" dirty="0">
                <a:latin typeface="Calibri"/>
                <a:cs typeface="Calibri"/>
              </a:rPr>
              <a:t>a</a:t>
            </a:r>
            <a:r>
              <a:rPr sz="2700" spc="-60" dirty="0">
                <a:latin typeface="Calibri"/>
                <a:cs typeface="Calibri"/>
              </a:rPr>
              <a:t>g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w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dirty="0">
                <a:latin typeface="Calibri"/>
                <a:cs typeface="Calibri"/>
              </a:rPr>
              <a:t>h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5" dirty="0">
                <a:latin typeface="Calibri"/>
                <a:cs typeface="Calibri"/>
              </a:rPr>
              <a:t>c</a:t>
            </a:r>
            <a:r>
              <a:rPr sz="2700" spc="-45" dirty="0">
                <a:latin typeface="Calibri"/>
                <a:cs typeface="Calibri"/>
              </a:rPr>
              <a:t>a</a:t>
            </a:r>
            <a:r>
              <a:rPr sz="2700" spc="-60" dirty="0">
                <a:latin typeface="Calibri"/>
                <a:cs typeface="Calibri"/>
              </a:rPr>
              <a:t>t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spc="-55" dirty="0">
                <a:latin typeface="Calibri"/>
                <a:cs typeface="Calibri"/>
              </a:rPr>
              <a:t>g</a:t>
            </a:r>
            <a:r>
              <a:rPr sz="2700" spc="-25" dirty="0">
                <a:latin typeface="Calibri"/>
                <a:cs typeface="Calibri"/>
              </a:rPr>
              <a:t>o</a:t>
            </a:r>
            <a:r>
              <a:rPr sz="2700" spc="-15" dirty="0">
                <a:latin typeface="Calibri"/>
                <a:cs typeface="Calibri"/>
              </a:rPr>
              <a:t>ry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20" dirty="0">
                <a:latin typeface="Calibri"/>
                <a:cs typeface="Calibri"/>
              </a:rPr>
              <a:t>ab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300" y="3874261"/>
            <a:ext cx="3999865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90"/>
              </a:lnSpc>
            </a:pPr>
            <a:r>
              <a:rPr sz="2700" spc="-25" dirty="0">
                <a:latin typeface="Calibri"/>
                <a:cs typeface="Calibri"/>
              </a:rPr>
              <a:t>Do</a:t>
            </a:r>
            <a:r>
              <a:rPr sz="2700" spc="-20" dirty="0">
                <a:latin typeface="Calibri"/>
                <a:cs typeface="Calibri"/>
              </a:rPr>
              <a:t>n</a:t>
            </a:r>
            <a:r>
              <a:rPr sz="2700" spc="-25" dirty="0">
                <a:latin typeface="Calibri"/>
                <a:cs typeface="Calibri"/>
              </a:rPr>
              <a:t>’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40" dirty="0">
                <a:latin typeface="Calibri"/>
                <a:cs typeface="Calibri"/>
              </a:rPr>
              <a:t>f</a:t>
            </a:r>
            <a:r>
              <a:rPr sz="2700" spc="-80" dirty="0">
                <a:latin typeface="Calibri"/>
                <a:cs typeface="Calibri"/>
              </a:rPr>
              <a:t>f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spc="-65" dirty="0">
                <a:latin typeface="Calibri"/>
                <a:cs typeface="Calibri"/>
              </a:rPr>
              <a:t>r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spc="-45" dirty="0">
                <a:latin typeface="Calibri"/>
                <a:cs typeface="Calibri"/>
              </a:rPr>
              <a:t>n</a:t>
            </a:r>
            <a:r>
              <a:rPr sz="2700" spc="-30" dirty="0">
                <a:latin typeface="Calibri"/>
                <a:cs typeface="Calibri"/>
              </a:rPr>
              <a:t>t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45" dirty="0">
                <a:latin typeface="Calibri"/>
                <a:cs typeface="Calibri"/>
              </a:rPr>
              <a:t>a</a:t>
            </a:r>
            <a:r>
              <a:rPr sz="2700" spc="-55" dirty="0">
                <a:latin typeface="Calibri"/>
                <a:cs typeface="Calibri"/>
              </a:rPr>
              <a:t>t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20" dirty="0">
                <a:latin typeface="Calibri"/>
                <a:cs typeface="Calibri"/>
              </a:rPr>
              <a:t>n</a:t>
            </a:r>
            <a:r>
              <a:rPr sz="2700" spc="-50" dirty="0">
                <a:latin typeface="Calibri"/>
                <a:cs typeface="Calibri"/>
              </a:rPr>
              <a:t>s</a:t>
            </a:r>
            <a:r>
              <a:rPr sz="2700" spc="-60" dirty="0">
                <a:latin typeface="Calibri"/>
                <a:cs typeface="Calibri"/>
              </a:rPr>
              <a:t>t</a:t>
            </a:r>
            <a:r>
              <a:rPr sz="2700" spc="-20" dirty="0">
                <a:latin typeface="Calibri"/>
                <a:cs typeface="Calibri"/>
              </a:rPr>
              <a:t>an</a:t>
            </a:r>
            <a:r>
              <a:rPr sz="2700" spc="-35" dirty="0">
                <a:latin typeface="Calibri"/>
                <a:cs typeface="Calibri"/>
              </a:rPr>
              <a:t>ce</a:t>
            </a:r>
            <a:r>
              <a:rPr sz="2700" spc="-20" dirty="0">
                <a:latin typeface="Calibri"/>
                <a:cs typeface="Calibri"/>
              </a:rPr>
              <a:t>s</a:t>
            </a:r>
            <a:r>
              <a:rPr sz="2700" spc="-10" dirty="0">
                <a:latin typeface="Calibri"/>
                <a:cs typeface="Calibri"/>
              </a:rPr>
              <a:t>, </a:t>
            </a:r>
            <a:r>
              <a:rPr sz="2700" spc="-25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n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spc="-15" dirty="0">
                <a:latin typeface="Calibri"/>
                <a:cs typeface="Calibri"/>
              </a:rPr>
              <a:t>y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5" dirty="0">
                <a:latin typeface="Calibri"/>
                <a:cs typeface="Calibri"/>
              </a:rPr>
              <a:t>c</a:t>
            </a:r>
            <a:r>
              <a:rPr sz="2700" spc="-20" dirty="0">
                <a:latin typeface="Calibri"/>
                <a:cs typeface="Calibri"/>
              </a:rPr>
              <a:t>a</a:t>
            </a:r>
            <a:r>
              <a:rPr sz="2700" spc="-65" dirty="0">
                <a:latin typeface="Calibri"/>
                <a:cs typeface="Calibri"/>
              </a:rPr>
              <a:t>r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ab</a:t>
            </a:r>
            <a:r>
              <a:rPr sz="2700" spc="-25" dirty="0">
                <a:latin typeface="Calibri"/>
                <a:cs typeface="Calibri"/>
              </a:rPr>
              <a:t>o</a:t>
            </a:r>
            <a:r>
              <a:rPr sz="2700" spc="-20" dirty="0">
                <a:latin typeface="Calibri"/>
                <a:cs typeface="Calibri"/>
              </a:rPr>
              <a:t>u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p</a:t>
            </a:r>
            <a:r>
              <a:rPr sz="2700" spc="-10" dirty="0">
                <a:latin typeface="Calibri"/>
                <a:cs typeface="Calibri"/>
              </a:rPr>
              <a:t>i</a:t>
            </a:r>
            <a:r>
              <a:rPr sz="2700" spc="-95" dirty="0">
                <a:latin typeface="Calibri"/>
                <a:cs typeface="Calibri"/>
              </a:rPr>
              <a:t>x</a:t>
            </a:r>
            <a:r>
              <a:rPr sz="2700" spc="-35" dirty="0">
                <a:latin typeface="Calibri"/>
                <a:cs typeface="Calibri"/>
              </a:rPr>
              <a:t>e</a:t>
            </a:r>
            <a:r>
              <a:rPr sz="2700" spc="-10" dirty="0">
                <a:latin typeface="Calibri"/>
                <a:cs typeface="Calibri"/>
              </a:rPr>
              <a:t>l</a:t>
            </a:r>
            <a:r>
              <a:rPr sz="2700" dirty="0">
                <a:latin typeface="Calibri"/>
                <a:cs typeface="Calibri"/>
              </a:rPr>
              <a:t>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59504" y="1069339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8864" y="3611879"/>
            <a:ext cx="2852928" cy="2429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9802" y="4107294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5" y="1225770"/>
                </a:moveTo>
                <a:lnTo>
                  <a:pt x="1369693" y="1225770"/>
                </a:lnTo>
                <a:lnTo>
                  <a:pt x="1443026" y="1418088"/>
                </a:lnTo>
                <a:lnTo>
                  <a:pt x="1614258" y="1538274"/>
                </a:lnTo>
                <a:lnTo>
                  <a:pt x="1712057" y="1454137"/>
                </a:lnTo>
                <a:lnTo>
                  <a:pt x="1717638" y="1315726"/>
                </a:lnTo>
                <a:lnTo>
                  <a:pt x="1684305" y="1225770"/>
                </a:lnTo>
                <a:close/>
              </a:path>
              <a:path w="2189479" h="1538604">
                <a:moveTo>
                  <a:pt x="2183762" y="961421"/>
                </a:moveTo>
                <a:lnTo>
                  <a:pt x="1944439" y="961421"/>
                </a:lnTo>
                <a:lnTo>
                  <a:pt x="1895506" y="1177716"/>
                </a:lnTo>
                <a:lnTo>
                  <a:pt x="2066739" y="1261852"/>
                </a:lnTo>
                <a:lnTo>
                  <a:pt x="2189005" y="1141666"/>
                </a:lnTo>
                <a:lnTo>
                  <a:pt x="2189005" y="997470"/>
                </a:lnTo>
                <a:lnTo>
                  <a:pt x="2183762" y="961421"/>
                </a:lnTo>
                <a:close/>
              </a:path>
              <a:path w="2189479" h="1538604">
                <a:moveTo>
                  <a:pt x="967498" y="360490"/>
                </a:moveTo>
                <a:lnTo>
                  <a:pt x="330180" y="360490"/>
                </a:lnTo>
                <a:lnTo>
                  <a:pt x="525847" y="408578"/>
                </a:lnTo>
                <a:lnTo>
                  <a:pt x="856028" y="516759"/>
                </a:lnTo>
                <a:lnTo>
                  <a:pt x="1076161" y="648917"/>
                </a:lnTo>
                <a:lnTo>
                  <a:pt x="1100662" y="853273"/>
                </a:lnTo>
                <a:lnTo>
                  <a:pt x="1161811" y="1117657"/>
                </a:lnTo>
                <a:lnTo>
                  <a:pt x="1198460" y="1249847"/>
                </a:lnTo>
                <a:lnTo>
                  <a:pt x="1369693" y="1225770"/>
                </a:lnTo>
                <a:lnTo>
                  <a:pt x="1684305" y="1225770"/>
                </a:lnTo>
                <a:lnTo>
                  <a:pt x="1675408" y="1201760"/>
                </a:lnTo>
                <a:lnTo>
                  <a:pt x="1650907" y="1093612"/>
                </a:lnTo>
                <a:lnTo>
                  <a:pt x="1809890" y="1045557"/>
                </a:lnTo>
                <a:lnTo>
                  <a:pt x="1944439" y="961421"/>
                </a:lnTo>
                <a:lnTo>
                  <a:pt x="2183762" y="961421"/>
                </a:lnTo>
                <a:lnTo>
                  <a:pt x="2164538" y="829229"/>
                </a:lnTo>
                <a:lnTo>
                  <a:pt x="2078922" y="721048"/>
                </a:lnTo>
                <a:lnTo>
                  <a:pt x="2127890" y="624940"/>
                </a:lnTo>
                <a:lnTo>
                  <a:pt x="2158432" y="444661"/>
                </a:lnTo>
                <a:lnTo>
                  <a:pt x="1235143" y="444661"/>
                </a:lnTo>
                <a:lnTo>
                  <a:pt x="967498" y="360490"/>
                </a:lnTo>
                <a:close/>
              </a:path>
              <a:path w="2189479" h="1538604">
                <a:moveTo>
                  <a:pt x="1369693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7" y="408578"/>
                </a:lnTo>
                <a:lnTo>
                  <a:pt x="1235143" y="444661"/>
                </a:lnTo>
                <a:lnTo>
                  <a:pt x="2158432" y="444661"/>
                </a:lnTo>
                <a:lnTo>
                  <a:pt x="2176754" y="336514"/>
                </a:lnTo>
                <a:lnTo>
                  <a:pt x="2182144" y="204322"/>
                </a:lnTo>
                <a:lnTo>
                  <a:pt x="1577541" y="204322"/>
                </a:lnTo>
                <a:lnTo>
                  <a:pt x="1369693" y="36048"/>
                </a:lnTo>
                <a:close/>
              </a:path>
              <a:path w="2189479" h="1538604">
                <a:moveTo>
                  <a:pt x="489163" y="216293"/>
                </a:moveTo>
                <a:lnTo>
                  <a:pt x="80545" y="254182"/>
                </a:lnTo>
                <a:lnTo>
                  <a:pt x="0" y="348518"/>
                </a:lnTo>
                <a:lnTo>
                  <a:pt x="146766" y="384568"/>
                </a:lnTo>
                <a:lnTo>
                  <a:pt x="330180" y="360490"/>
                </a:lnTo>
                <a:lnTo>
                  <a:pt x="967498" y="360490"/>
                </a:lnTo>
                <a:lnTo>
                  <a:pt x="929429" y="348518"/>
                </a:lnTo>
                <a:lnTo>
                  <a:pt x="489163" y="216293"/>
                </a:lnTo>
                <a:close/>
              </a:path>
              <a:path w="2189479" h="1538604">
                <a:moveTo>
                  <a:pt x="2103389" y="0"/>
                </a:moveTo>
                <a:lnTo>
                  <a:pt x="1907722" y="180279"/>
                </a:lnTo>
                <a:lnTo>
                  <a:pt x="1577541" y="204322"/>
                </a:lnTo>
                <a:lnTo>
                  <a:pt x="2182144" y="204322"/>
                </a:lnTo>
                <a:lnTo>
                  <a:pt x="2189005" y="36048"/>
                </a:lnTo>
                <a:lnTo>
                  <a:pt x="210338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79802" y="4107294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90" y="0"/>
                </a:lnTo>
                <a:lnTo>
                  <a:pt x="2189006" y="36049"/>
                </a:lnTo>
                <a:lnTo>
                  <a:pt x="2176756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0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2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03321" y="4502157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1"/>
                </a:moveTo>
                <a:lnTo>
                  <a:pt x="0" y="266988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2" y="1177535"/>
                </a:lnTo>
                <a:lnTo>
                  <a:pt x="1647664" y="1177535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1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2" y="739479"/>
                </a:lnTo>
                <a:lnTo>
                  <a:pt x="1804790" y="842839"/>
                </a:lnTo>
                <a:lnTo>
                  <a:pt x="1833388" y="985572"/>
                </a:lnTo>
                <a:lnTo>
                  <a:pt x="1819089" y="1133203"/>
                </a:lnTo>
                <a:lnTo>
                  <a:pt x="1647664" y="1177535"/>
                </a:lnTo>
                <a:lnTo>
                  <a:pt x="2828382" y="1177535"/>
                </a:lnTo>
                <a:lnTo>
                  <a:pt x="2831700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700" y="926482"/>
                </a:lnTo>
                <a:lnTo>
                  <a:pt x="2842424" y="115100"/>
                </a:lnTo>
                <a:lnTo>
                  <a:pt x="2497585" y="115100"/>
                </a:lnTo>
                <a:lnTo>
                  <a:pt x="2452470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3" y="75087"/>
                </a:moveTo>
                <a:lnTo>
                  <a:pt x="2497585" y="115100"/>
                </a:lnTo>
                <a:lnTo>
                  <a:pt x="2842424" y="115100"/>
                </a:lnTo>
                <a:lnTo>
                  <a:pt x="2842953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03321" y="4502157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98555" y="3671673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5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6" y="654554"/>
                </a:lnTo>
                <a:lnTo>
                  <a:pt x="600003" y="629959"/>
                </a:lnTo>
                <a:lnTo>
                  <a:pt x="1352470" y="629959"/>
                </a:lnTo>
                <a:lnTo>
                  <a:pt x="1338455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5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900" y="408501"/>
                </a:lnTo>
                <a:lnTo>
                  <a:pt x="2300065" y="472469"/>
                </a:lnTo>
                <a:lnTo>
                  <a:pt x="2297705" y="792098"/>
                </a:lnTo>
                <a:lnTo>
                  <a:pt x="2495326" y="816963"/>
                </a:lnTo>
                <a:lnTo>
                  <a:pt x="2514385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70" y="629959"/>
                </a:moveTo>
                <a:lnTo>
                  <a:pt x="600003" y="629959"/>
                </a:lnTo>
                <a:lnTo>
                  <a:pt x="1314317" y="836639"/>
                </a:lnTo>
                <a:lnTo>
                  <a:pt x="1385731" y="821881"/>
                </a:lnTo>
                <a:lnTo>
                  <a:pt x="1352470" y="629959"/>
                </a:lnTo>
                <a:close/>
              </a:path>
              <a:path w="2838450" h="1058545">
                <a:moveTo>
                  <a:pt x="2108685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6" y="595505"/>
                </a:lnTo>
                <a:lnTo>
                  <a:pt x="2108685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9" y="98399"/>
                </a:lnTo>
                <a:lnTo>
                  <a:pt x="2557240" y="137792"/>
                </a:lnTo>
                <a:lnTo>
                  <a:pt x="2295305" y="162429"/>
                </a:lnTo>
                <a:lnTo>
                  <a:pt x="1433386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5" y="442955"/>
                </a:lnTo>
                <a:lnTo>
                  <a:pt x="2142900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98555" y="3671673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08076" y="3617526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79">
                <a:moveTo>
                  <a:pt x="0" y="0"/>
                </a:moveTo>
                <a:lnTo>
                  <a:pt x="0" y="639796"/>
                </a:lnTo>
                <a:lnTo>
                  <a:pt x="619062" y="561052"/>
                </a:lnTo>
                <a:lnTo>
                  <a:pt x="904794" y="442935"/>
                </a:lnTo>
                <a:lnTo>
                  <a:pt x="1346970" y="442935"/>
                </a:lnTo>
                <a:lnTo>
                  <a:pt x="2238170" y="182105"/>
                </a:lnTo>
                <a:lnTo>
                  <a:pt x="2614375" y="137814"/>
                </a:lnTo>
                <a:lnTo>
                  <a:pt x="2814375" y="9838"/>
                </a:lnTo>
                <a:lnTo>
                  <a:pt x="0" y="0"/>
                </a:lnTo>
                <a:close/>
              </a:path>
              <a:path w="2814954" h="640079">
                <a:moveTo>
                  <a:pt x="1346970" y="442935"/>
                </a:moveTo>
                <a:lnTo>
                  <a:pt x="904794" y="442935"/>
                </a:lnTo>
                <a:lnTo>
                  <a:pt x="1161950" y="497085"/>
                </a:lnTo>
                <a:lnTo>
                  <a:pt x="1346970" y="442935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08076" y="3617526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79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22391" y="1033272"/>
            <a:ext cx="2791967" cy="2417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97757" y="5668009"/>
            <a:ext cx="7404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G</a:t>
            </a:r>
            <a:r>
              <a:rPr sz="2500" b="1" spc="-60" dirty="0">
                <a:latin typeface="Calibri"/>
                <a:cs typeface="Calibri"/>
              </a:rPr>
              <a:t>r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34</a:t>
            </a:fld>
            <a:endParaRPr spc="-15" dirty="0"/>
          </a:p>
        </p:txBody>
      </p:sp>
      <p:sp>
        <p:nvSpPr>
          <p:cNvPr id="24" name="object 24"/>
          <p:cNvSpPr txBox="1"/>
          <p:nvPr/>
        </p:nvSpPr>
        <p:spPr>
          <a:xfrm>
            <a:off x="6759065" y="4744465"/>
            <a:ext cx="45529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50" dirty="0">
                <a:latin typeface="Calibri"/>
                <a:cs typeface="Calibri"/>
              </a:rPr>
              <a:t>a</a:t>
            </a:r>
            <a:r>
              <a:rPr sz="2500" b="1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5001" y="3747770"/>
            <a:ext cx="4762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30" dirty="0">
                <a:latin typeface="Calibri"/>
                <a:cs typeface="Calibri"/>
              </a:rPr>
              <a:t>k</a:t>
            </a:r>
            <a:r>
              <a:rPr sz="2500" b="1" spc="-15" dirty="0"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 rot="2700000">
            <a:off x="7448179" y="3992232"/>
            <a:ext cx="795383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spc="-130" dirty="0">
                <a:latin typeface="Calibri"/>
                <a:cs typeface="Calibri"/>
              </a:rPr>
              <a:t>T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ees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5" dirty="0"/>
              <a:t>I</a:t>
            </a:r>
            <a:r>
              <a:rPr sz="4000" spc="-30" dirty="0"/>
              <a:t>d</a:t>
            </a:r>
            <a:r>
              <a:rPr sz="4000" spc="-5" dirty="0"/>
              <a:t>e</a:t>
            </a:r>
            <a:r>
              <a:rPr sz="4000" spc="-15" dirty="0"/>
              <a:t>a:</a:t>
            </a:r>
            <a:r>
              <a:rPr sz="4000" spc="-5" dirty="0"/>
              <a:t> </a:t>
            </a:r>
            <a:r>
              <a:rPr sz="4000" spc="-15" dirty="0"/>
              <a:t>Sli</a:t>
            </a:r>
            <a:r>
              <a:rPr sz="4000" spc="-30" dirty="0"/>
              <a:t>d</a:t>
            </a:r>
            <a:r>
              <a:rPr sz="4000" spc="-10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r>
              <a:rPr sz="4000" spc="-5" dirty="0"/>
              <a:t> </a:t>
            </a:r>
            <a:r>
              <a:rPr sz="4000" spc="-25" dirty="0"/>
              <a:t>Wi</a:t>
            </a:r>
            <a:r>
              <a:rPr sz="4000" spc="-30" dirty="0"/>
              <a:t>nd</a:t>
            </a:r>
            <a:r>
              <a:rPr sz="4000" spc="-20" dirty="0"/>
              <a:t>o</a:t>
            </a:r>
            <a:r>
              <a:rPr sz="4000" spc="-30" dirty="0"/>
              <a:t>w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069847" y="2776727"/>
            <a:ext cx="3297936" cy="219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53643" y="3657380"/>
            <a:ext cx="328930" cy="328930"/>
          </a:xfrm>
          <a:custGeom>
            <a:avLst/>
            <a:gdLst/>
            <a:ahLst/>
            <a:cxnLst/>
            <a:rect l="l" t="t" r="r" b="b"/>
            <a:pathLst>
              <a:path w="328929" h="328929">
                <a:moveTo>
                  <a:pt x="0" y="0"/>
                </a:moveTo>
                <a:lnTo>
                  <a:pt x="328714" y="0"/>
                </a:lnTo>
                <a:lnTo>
                  <a:pt x="328714" y="328714"/>
                </a:lnTo>
                <a:lnTo>
                  <a:pt x="0" y="3287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4214" y="2329711"/>
            <a:ext cx="1711325" cy="1299845"/>
          </a:xfrm>
          <a:custGeom>
            <a:avLst/>
            <a:gdLst/>
            <a:ahLst/>
            <a:cxnLst/>
            <a:rect l="l" t="t" r="r" b="b"/>
            <a:pathLst>
              <a:path w="1711325" h="1299845">
                <a:moveTo>
                  <a:pt x="0" y="1299661"/>
                </a:moveTo>
                <a:lnTo>
                  <a:pt x="1711154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94103" y="3314555"/>
            <a:ext cx="1684020" cy="733425"/>
          </a:xfrm>
          <a:custGeom>
            <a:avLst/>
            <a:gdLst/>
            <a:ahLst/>
            <a:cxnLst/>
            <a:rect l="l" t="t" r="r" b="b"/>
            <a:pathLst>
              <a:path w="1684020" h="733425">
                <a:moveTo>
                  <a:pt x="0" y="733409"/>
                </a:moveTo>
                <a:lnTo>
                  <a:pt x="1683961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6296" y="2325623"/>
            <a:ext cx="911351" cy="999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17829" y="2391409"/>
            <a:ext cx="133540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4867" y="1446529"/>
            <a:ext cx="91694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xt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58711" y="3441191"/>
            <a:ext cx="2697480" cy="97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9854" y="1464817"/>
            <a:ext cx="191452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10" dirty="0">
                <a:latin typeface="Calibri"/>
                <a:cs typeface="Calibri"/>
              </a:rPr>
              <a:t>f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ce</a:t>
            </a:r>
            <a:r>
              <a:rPr sz="2500" spc="-40" dirty="0">
                <a:latin typeface="Calibri"/>
                <a:cs typeface="Calibri"/>
              </a:rPr>
              <a:t>nt</a:t>
            </a:r>
            <a:r>
              <a:rPr sz="2500" spc="-25" dirty="0">
                <a:latin typeface="Calibri"/>
                <a:cs typeface="Calibri"/>
              </a:rPr>
              <a:t>er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92291" y="2745755"/>
            <a:ext cx="159385" cy="158750"/>
          </a:xfrm>
          <a:custGeom>
            <a:avLst/>
            <a:gdLst/>
            <a:ahLst/>
            <a:cxnLst/>
            <a:rect l="l" t="t" r="r" b="b"/>
            <a:pathLst>
              <a:path w="159385" h="158750">
                <a:moveTo>
                  <a:pt x="0" y="78745"/>
                </a:moveTo>
                <a:lnTo>
                  <a:pt x="11165" y="38016"/>
                </a:lnTo>
                <a:lnTo>
                  <a:pt x="40444" y="9321"/>
                </a:lnTo>
                <a:lnTo>
                  <a:pt x="66903" y="0"/>
                </a:lnTo>
                <a:lnTo>
                  <a:pt x="83852" y="824"/>
                </a:lnTo>
                <a:lnTo>
                  <a:pt x="125589" y="15538"/>
                </a:lnTo>
                <a:lnTo>
                  <a:pt x="151649" y="44664"/>
                </a:lnTo>
                <a:lnTo>
                  <a:pt x="159033" y="69584"/>
                </a:lnTo>
                <a:lnTo>
                  <a:pt x="158011" y="85894"/>
                </a:lnTo>
                <a:lnTo>
                  <a:pt x="142285" y="126447"/>
                </a:lnTo>
                <a:lnTo>
                  <a:pt x="111749" y="151698"/>
                </a:lnTo>
                <a:lnTo>
                  <a:pt x="85822" y="158298"/>
                </a:lnTo>
                <a:lnTo>
                  <a:pt x="70084" y="157143"/>
                </a:lnTo>
                <a:lnTo>
                  <a:pt x="30563" y="140617"/>
                </a:lnTo>
                <a:lnTo>
                  <a:pt x="5987" y="108912"/>
                </a:lnTo>
                <a:lnTo>
                  <a:pt x="0" y="7874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94663" y="3626611"/>
            <a:ext cx="7448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6791" y="3860526"/>
            <a:ext cx="328930" cy="328930"/>
          </a:xfrm>
          <a:custGeom>
            <a:avLst/>
            <a:gdLst/>
            <a:ahLst/>
            <a:cxnLst/>
            <a:rect l="l" t="t" r="r" b="b"/>
            <a:pathLst>
              <a:path w="328929" h="328929">
                <a:moveTo>
                  <a:pt x="0" y="0"/>
                </a:moveTo>
                <a:lnTo>
                  <a:pt x="328714" y="0"/>
                </a:lnTo>
                <a:lnTo>
                  <a:pt x="328714" y="328714"/>
                </a:lnTo>
                <a:lnTo>
                  <a:pt x="0" y="3287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59938" y="4063673"/>
            <a:ext cx="328930" cy="328930"/>
          </a:xfrm>
          <a:custGeom>
            <a:avLst/>
            <a:gdLst/>
            <a:ahLst/>
            <a:cxnLst/>
            <a:rect l="l" t="t" r="r" b="b"/>
            <a:pathLst>
              <a:path w="328929" h="328929">
                <a:moveTo>
                  <a:pt x="0" y="0"/>
                </a:moveTo>
                <a:lnTo>
                  <a:pt x="328714" y="0"/>
                </a:lnTo>
                <a:lnTo>
                  <a:pt x="328714" y="328714"/>
                </a:lnTo>
                <a:lnTo>
                  <a:pt x="0" y="3287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6296" y="3453384"/>
            <a:ext cx="911351" cy="975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16296" y="4529328"/>
            <a:ext cx="911351" cy="975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56161" y="4209888"/>
            <a:ext cx="1509395" cy="230504"/>
          </a:xfrm>
          <a:custGeom>
            <a:avLst/>
            <a:gdLst/>
            <a:ahLst/>
            <a:cxnLst/>
            <a:rect l="l" t="t" r="r" b="b"/>
            <a:pathLst>
              <a:path w="1509395" h="230504">
                <a:moveTo>
                  <a:pt x="0" y="0"/>
                </a:moveTo>
                <a:lnTo>
                  <a:pt x="1509207" y="23034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5007" y="3481079"/>
            <a:ext cx="1548130" cy="358140"/>
          </a:xfrm>
          <a:custGeom>
            <a:avLst/>
            <a:gdLst/>
            <a:ahLst/>
            <a:cxnLst/>
            <a:rect l="l" t="t" r="r" b="b"/>
            <a:pathLst>
              <a:path w="1548129" h="358139">
                <a:moveTo>
                  <a:pt x="0" y="357907"/>
                </a:moveTo>
                <a:lnTo>
                  <a:pt x="1547597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48011" y="4081988"/>
            <a:ext cx="1304925" cy="448309"/>
          </a:xfrm>
          <a:custGeom>
            <a:avLst/>
            <a:gdLst/>
            <a:ahLst/>
            <a:cxnLst/>
            <a:rect l="l" t="t" r="r" b="b"/>
            <a:pathLst>
              <a:path w="1304925" h="448310">
                <a:moveTo>
                  <a:pt x="0" y="0"/>
                </a:moveTo>
                <a:lnTo>
                  <a:pt x="1304460" y="447883"/>
                </a:lnTo>
              </a:path>
            </a:pathLst>
          </a:custGeom>
          <a:ln w="2857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8011" y="4414536"/>
            <a:ext cx="1304925" cy="1087120"/>
          </a:xfrm>
          <a:custGeom>
            <a:avLst/>
            <a:gdLst/>
            <a:ahLst/>
            <a:cxnLst/>
            <a:rect l="l" t="t" r="r" b="b"/>
            <a:pathLst>
              <a:path w="1304925" h="1087120">
                <a:moveTo>
                  <a:pt x="0" y="0"/>
                </a:moveTo>
                <a:lnTo>
                  <a:pt x="1304460" y="1086917"/>
                </a:lnTo>
              </a:path>
            </a:pathLst>
          </a:custGeom>
          <a:ln w="2857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8711" y="2279904"/>
            <a:ext cx="2697480" cy="975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0152" y="4529328"/>
            <a:ext cx="2700528" cy="975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2291" y="3861997"/>
            <a:ext cx="159385" cy="158750"/>
          </a:xfrm>
          <a:custGeom>
            <a:avLst/>
            <a:gdLst/>
            <a:ahLst/>
            <a:cxnLst/>
            <a:rect l="l" t="t" r="r" b="b"/>
            <a:pathLst>
              <a:path w="159385" h="158750">
                <a:moveTo>
                  <a:pt x="0" y="78745"/>
                </a:moveTo>
                <a:lnTo>
                  <a:pt x="11165" y="38016"/>
                </a:lnTo>
                <a:lnTo>
                  <a:pt x="40444" y="9321"/>
                </a:lnTo>
                <a:lnTo>
                  <a:pt x="66903" y="0"/>
                </a:lnTo>
                <a:lnTo>
                  <a:pt x="83852" y="824"/>
                </a:lnTo>
                <a:lnTo>
                  <a:pt x="125589" y="15538"/>
                </a:lnTo>
                <a:lnTo>
                  <a:pt x="151649" y="44664"/>
                </a:lnTo>
                <a:lnTo>
                  <a:pt x="159033" y="69584"/>
                </a:lnTo>
                <a:lnTo>
                  <a:pt x="158011" y="85894"/>
                </a:lnTo>
                <a:lnTo>
                  <a:pt x="142285" y="126447"/>
                </a:lnTo>
                <a:lnTo>
                  <a:pt x="111749" y="151698"/>
                </a:lnTo>
                <a:lnTo>
                  <a:pt x="85822" y="158298"/>
                </a:lnTo>
                <a:lnTo>
                  <a:pt x="70084" y="157143"/>
                </a:lnTo>
                <a:lnTo>
                  <a:pt x="30563" y="140617"/>
                </a:lnTo>
                <a:lnTo>
                  <a:pt x="5987" y="108912"/>
                </a:lnTo>
                <a:lnTo>
                  <a:pt x="0" y="78745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2291" y="4937650"/>
            <a:ext cx="159385" cy="158750"/>
          </a:xfrm>
          <a:custGeom>
            <a:avLst/>
            <a:gdLst/>
            <a:ahLst/>
            <a:cxnLst/>
            <a:rect l="l" t="t" r="r" b="b"/>
            <a:pathLst>
              <a:path w="159385" h="158750">
                <a:moveTo>
                  <a:pt x="0" y="78745"/>
                </a:moveTo>
                <a:lnTo>
                  <a:pt x="11165" y="38016"/>
                </a:lnTo>
                <a:lnTo>
                  <a:pt x="40444" y="9321"/>
                </a:lnTo>
                <a:lnTo>
                  <a:pt x="66903" y="0"/>
                </a:lnTo>
                <a:lnTo>
                  <a:pt x="83852" y="824"/>
                </a:lnTo>
                <a:lnTo>
                  <a:pt x="125589" y="15538"/>
                </a:lnTo>
                <a:lnTo>
                  <a:pt x="151649" y="44664"/>
                </a:lnTo>
                <a:lnTo>
                  <a:pt x="159033" y="69584"/>
                </a:lnTo>
                <a:lnTo>
                  <a:pt x="158011" y="85894"/>
                </a:lnTo>
                <a:lnTo>
                  <a:pt x="142285" y="126447"/>
                </a:lnTo>
                <a:lnTo>
                  <a:pt x="111749" y="151698"/>
                </a:lnTo>
                <a:lnTo>
                  <a:pt x="85822" y="158298"/>
                </a:lnTo>
                <a:lnTo>
                  <a:pt x="70084" y="157143"/>
                </a:lnTo>
                <a:lnTo>
                  <a:pt x="30563" y="140617"/>
                </a:lnTo>
                <a:lnTo>
                  <a:pt x="5987" y="108912"/>
                </a:lnTo>
                <a:lnTo>
                  <a:pt x="0" y="78745"/>
                </a:lnTo>
                <a:close/>
              </a:path>
            </a:pathLst>
          </a:custGeom>
          <a:ln w="381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594663" y="2572004"/>
            <a:ext cx="7448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35</a:t>
            </a:fld>
            <a:endParaRPr spc="-15" dirty="0"/>
          </a:p>
        </p:txBody>
      </p:sp>
      <p:sp>
        <p:nvSpPr>
          <p:cNvPr id="27" name="object 27"/>
          <p:cNvSpPr txBox="1"/>
          <p:nvPr/>
        </p:nvSpPr>
        <p:spPr>
          <a:xfrm>
            <a:off x="9594663" y="4763516"/>
            <a:ext cx="9271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99029" y="5971285"/>
            <a:ext cx="543115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ara</a:t>
            </a:r>
            <a:r>
              <a:rPr sz="1100" spc="-20" dirty="0">
                <a:latin typeface="Calibri"/>
                <a:cs typeface="Calibri"/>
              </a:rPr>
              <a:t>b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rar</a:t>
            </a:r>
            <a:r>
              <a:rPr sz="1100" spc="-20" dirty="0">
                <a:latin typeface="Calibri"/>
                <a:cs typeface="Calibri"/>
              </a:rPr>
              <a:t>ch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 Sc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La</a:t>
            </a:r>
            <a:r>
              <a:rPr sz="1100" spc="-20" dirty="0">
                <a:latin typeface="Calibri"/>
                <a:cs typeface="Calibri"/>
              </a:rPr>
              <a:t>b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20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”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35" dirty="0">
                <a:latin typeface="Calibri"/>
                <a:cs typeface="Calibri"/>
              </a:rPr>
              <a:t>A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nh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 C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ll</a:t>
            </a:r>
            <a:r>
              <a:rPr sz="1100" spc="-20" dirty="0">
                <a:latin typeface="Calibri"/>
                <a:cs typeface="Calibri"/>
              </a:rPr>
              <a:t>ob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rt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35" dirty="0">
                <a:latin typeface="Calibri"/>
                <a:cs typeface="Calibri"/>
              </a:rPr>
              <a:t>Re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rr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ra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La</a:t>
            </a:r>
            <a:r>
              <a:rPr sz="1100" spc="-20" dirty="0">
                <a:latin typeface="Calibri"/>
                <a:cs typeface="Calibri"/>
              </a:rPr>
              <a:t>b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5" dirty="0"/>
              <a:t>I</a:t>
            </a:r>
            <a:r>
              <a:rPr sz="4000" spc="-30" dirty="0"/>
              <a:t>d</a:t>
            </a:r>
            <a:r>
              <a:rPr sz="4000" spc="-5" dirty="0"/>
              <a:t>e</a:t>
            </a:r>
            <a:r>
              <a:rPr sz="4000" spc="-15" dirty="0"/>
              <a:t>a:</a:t>
            </a:r>
            <a:r>
              <a:rPr sz="4000" spc="-5" dirty="0"/>
              <a:t> </a:t>
            </a:r>
            <a:r>
              <a:rPr sz="4000" spc="-15" dirty="0"/>
              <a:t>Sli</a:t>
            </a:r>
            <a:r>
              <a:rPr sz="4000" spc="-30" dirty="0"/>
              <a:t>d</a:t>
            </a:r>
            <a:r>
              <a:rPr sz="4000" spc="-10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r>
              <a:rPr sz="4000" spc="-5" dirty="0"/>
              <a:t> </a:t>
            </a:r>
            <a:r>
              <a:rPr sz="4000" spc="-25" dirty="0"/>
              <a:t>Wi</a:t>
            </a:r>
            <a:r>
              <a:rPr sz="4000" spc="-30" dirty="0"/>
              <a:t>nd</a:t>
            </a:r>
            <a:r>
              <a:rPr sz="4000" spc="-20" dirty="0"/>
              <a:t>o</a:t>
            </a:r>
            <a:r>
              <a:rPr sz="4000" spc="-30" dirty="0"/>
              <a:t>w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069847" y="2776727"/>
            <a:ext cx="3297936" cy="219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53643" y="3657380"/>
            <a:ext cx="328930" cy="328930"/>
          </a:xfrm>
          <a:custGeom>
            <a:avLst/>
            <a:gdLst/>
            <a:ahLst/>
            <a:cxnLst/>
            <a:rect l="l" t="t" r="r" b="b"/>
            <a:pathLst>
              <a:path w="328929" h="328929">
                <a:moveTo>
                  <a:pt x="0" y="0"/>
                </a:moveTo>
                <a:lnTo>
                  <a:pt x="328714" y="0"/>
                </a:lnTo>
                <a:lnTo>
                  <a:pt x="328714" y="328714"/>
                </a:lnTo>
                <a:lnTo>
                  <a:pt x="0" y="3287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4214" y="2329711"/>
            <a:ext cx="1711325" cy="1299845"/>
          </a:xfrm>
          <a:custGeom>
            <a:avLst/>
            <a:gdLst/>
            <a:ahLst/>
            <a:cxnLst/>
            <a:rect l="l" t="t" r="r" b="b"/>
            <a:pathLst>
              <a:path w="1711325" h="1299845">
                <a:moveTo>
                  <a:pt x="0" y="1299661"/>
                </a:moveTo>
                <a:lnTo>
                  <a:pt x="1711154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94103" y="3314555"/>
            <a:ext cx="1684020" cy="733425"/>
          </a:xfrm>
          <a:custGeom>
            <a:avLst/>
            <a:gdLst/>
            <a:ahLst/>
            <a:cxnLst/>
            <a:rect l="l" t="t" r="r" b="b"/>
            <a:pathLst>
              <a:path w="1684020" h="733425">
                <a:moveTo>
                  <a:pt x="0" y="733409"/>
                </a:moveTo>
                <a:lnTo>
                  <a:pt x="1683961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6296" y="2325623"/>
            <a:ext cx="911351" cy="999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17829" y="2391409"/>
            <a:ext cx="133540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g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4867" y="1446529"/>
            <a:ext cx="91694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xt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t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5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58711" y="3441191"/>
            <a:ext cx="2697480" cy="97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49854" y="1464817"/>
            <a:ext cx="191452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10" dirty="0">
                <a:latin typeface="Calibri"/>
                <a:cs typeface="Calibri"/>
              </a:rPr>
              <a:t>f</a:t>
            </a:r>
            <a:r>
              <a:rPr sz="2500" spc="-15" dirty="0">
                <a:latin typeface="Calibri"/>
                <a:cs typeface="Calibri"/>
              </a:rPr>
              <a:t>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ce</a:t>
            </a:r>
            <a:r>
              <a:rPr sz="2500" spc="-40" dirty="0">
                <a:latin typeface="Calibri"/>
                <a:cs typeface="Calibri"/>
              </a:rPr>
              <a:t>nt</a:t>
            </a:r>
            <a:r>
              <a:rPr sz="2500" spc="-25" dirty="0">
                <a:latin typeface="Calibri"/>
                <a:cs typeface="Calibri"/>
              </a:rPr>
              <a:t>er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w</a:t>
            </a:r>
            <a:r>
              <a:rPr sz="2500" dirty="0">
                <a:latin typeface="Calibri"/>
                <a:cs typeface="Calibri"/>
              </a:rPr>
              <a:t>ith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92291" y="2745755"/>
            <a:ext cx="159385" cy="158750"/>
          </a:xfrm>
          <a:custGeom>
            <a:avLst/>
            <a:gdLst/>
            <a:ahLst/>
            <a:cxnLst/>
            <a:rect l="l" t="t" r="r" b="b"/>
            <a:pathLst>
              <a:path w="159385" h="158750">
                <a:moveTo>
                  <a:pt x="0" y="78745"/>
                </a:moveTo>
                <a:lnTo>
                  <a:pt x="11165" y="38016"/>
                </a:lnTo>
                <a:lnTo>
                  <a:pt x="40444" y="9321"/>
                </a:lnTo>
                <a:lnTo>
                  <a:pt x="66903" y="0"/>
                </a:lnTo>
                <a:lnTo>
                  <a:pt x="83852" y="824"/>
                </a:lnTo>
                <a:lnTo>
                  <a:pt x="125589" y="15538"/>
                </a:lnTo>
                <a:lnTo>
                  <a:pt x="151649" y="44664"/>
                </a:lnTo>
                <a:lnTo>
                  <a:pt x="159033" y="69584"/>
                </a:lnTo>
                <a:lnTo>
                  <a:pt x="158011" y="85894"/>
                </a:lnTo>
                <a:lnTo>
                  <a:pt x="142285" y="126447"/>
                </a:lnTo>
                <a:lnTo>
                  <a:pt x="111749" y="151698"/>
                </a:lnTo>
                <a:lnTo>
                  <a:pt x="85822" y="158298"/>
                </a:lnTo>
                <a:lnTo>
                  <a:pt x="70084" y="157143"/>
                </a:lnTo>
                <a:lnTo>
                  <a:pt x="30563" y="140617"/>
                </a:lnTo>
                <a:lnTo>
                  <a:pt x="5987" y="108912"/>
                </a:lnTo>
                <a:lnTo>
                  <a:pt x="0" y="7874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94663" y="3626611"/>
            <a:ext cx="7448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6791" y="3860526"/>
            <a:ext cx="328930" cy="328930"/>
          </a:xfrm>
          <a:custGeom>
            <a:avLst/>
            <a:gdLst/>
            <a:ahLst/>
            <a:cxnLst/>
            <a:rect l="l" t="t" r="r" b="b"/>
            <a:pathLst>
              <a:path w="328929" h="328929">
                <a:moveTo>
                  <a:pt x="0" y="0"/>
                </a:moveTo>
                <a:lnTo>
                  <a:pt x="328714" y="0"/>
                </a:lnTo>
                <a:lnTo>
                  <a:pt x="328714" y="328714"/>
                </a:lnTo>
                <a:lnTo>
                  <a:pt x="0" y="3287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59938" y="4063673"/>
            <a:ext cx="328930" cy="328930"/>
          </a:xfrm>
          <a:custGeom>
            <a:avLst/>
            <a:gdLst/>
            <a:ahLst/>
            <a:cxnLst/>
            <a:rect l="l" t="t" r="r" b="b"/>
            <a:pathLst>
              <a:path w="328929" h="328929">
                <a:moveTo>
                  <a:pt x="0" y="0"/>
                </a:moveTo>
                <a:lnTo>
                  <a:pt x="328714" y="0"/>
                </a:lnTo>
                <a:lnTo>
                  <a:pt x="328714" y="328714"/>
                </a:lnTo>
                <a:lnTo>
                  <a:pt x="0" y="32871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6296" y="3453384"/>
            <a:ext cx="911351" cy="975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16296" y="4529328"/>
            <a:ext cx="911351" cy="975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56161" y="4209888"/>
            <a:ext cx="1509395" cy="230504"/>
          </a:xfrm>
          <a:custGeom>
            <a:avLst/>
            <a:gdLst/>
            <a:ahLst/>
            <a:cxnLst/>
            <a:rect l="l" t="t" r="r" b="b"/>
            <a:pathLst>
              <a:path w="1509395" h="230504">
                <a:moveTo>
                  <a:pt x="0" y="0"/>
                </a:moveTo>
                <a:lnTo>
                  <a:pt x="1509207" y="23034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05007" y="3481079"/>
            <a:ext cx="1548130" cy="358140"/>
          </a:xfrm>
          <a:custGeom>
            <a:avLst/>
            <a:gdLst/>
            <a:ahLst/>
            <a:cxnLst/>
            <a:rect l="l" t="t" r="r" b="b"/>
            <a:pathLst>
              <a:path w="1548129" h="358139">
                <a:moveTo>
                  <a:pt x="0" y="357907"/>
                </a:moveTo>
                <a:lnTo>
                  <a:pt x="1547597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48011" y="4081988"/>
            <a:ext cx="1304925" cy="448309"/>
          </a:xfrm>
          <a:custGeom>
            <a:avLst/>
            <a:gdLst/>
            <a:ahLst/>
            <a:cxnLst/>
            <a:rect l="l" t="t" r="r" b="b"/>
            <a:pathLst>
              <a:path w="1304925" h="448310">
                <a:moveTo>
                  <a:pt x="0" y="0"/>
                </a:moveTo>
                <a:lnTo>
                  <a:pt x="1304460" y="447883"/>
                </a:lnTo>
              </a:path>
            </a:pathLst>
          </a:custGeom>
          <a:ln w="2857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8011" y="4414536"/>
            <a:ext cx="1304925" cy="1087120"/>
          </a:xfrm>
          <a:custGeom>
            <a:avLst/>
            <a:gdLst/>
            <a:ahLst/>
            <a:cxnLst/>
            <a:rect l="l" t="t" r="r" b="b"/>
            <a:pathLst>
              <a:path w="1304925" h="1087120">
                <a:moveTo>
                  <a:pt x="0" y="0"/>
                </a:moveTo>
                <a:lnTo>
                  <a:pt x="1304460" y="1086917"/>
                </a:lnTo>
              </a:path>
            </a:pathLst>
          </a:custGeom>
          <a:ln w="2857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8711" y="2279904"/>
            <a:ext cx="2697480" cy="975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0152" y="4529328"/>
            <a:ext cx="2700528" cy="975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92291" y="3861997"/>
            <a:ext cx="159385" cy="158750"/>
          </a:xfrm>
          <a:custGeom>
            <a:avLst/>
            <a:gdLst/>
            <a:ahLst/>
            <a:cxnLst/>
            <a:rect l="l" t="t" r="r" b="b"/>
            <a:pathLst>
              <a:path w="159385" h="158750">
                <a:moveTo>
                  <a:pt x="0" y="78745"/>
                </a:moveTo>
                <a:lnTo>
                  <a:pt x="11165" y="38016"/>
                </a:lnTo>
                <a:lnTo>
                  <a:pt x="40444" y="9321"/>
                </a:lnTo>
                <a:lnTo>
                  <a:pt x="66903" y="0"/>
                </a:lnTo>
                <a:lnTo>
                  <a:pt x="83852" y="824"/>
                </a:lnTo>
                <a:lnTo>
                  <a:pt x="125589" y="15538"/>
                </a:lnTo>
                <a:lnTo>
                  <a:pt x="151649" y="44664"/>
                </a:lnTo>
                <a:lnTo>
                  <a:pt x="159033" y="69584"/>
                </a:lnTo>
                <a:lnTo>
                  <a:pt x="158011" y="85894"/>
                </a:lnTo>
                <a:lnTo>
                  <a:pt x="142285" y="126447"/>
                </a:lnTo>
                <a:lnTo>
                  <a:pt x="111749" y="151698"/>
                </a:lnTo>
                <a:lnTo>
                  <a:pt x="85822" y="158298"/>
                </a:lnTo>
                <a:lnTo>
                  <a:pt x="70084" y="157143"/>
                </a:lnTo>
                <a:lnTo>
                  <a:pt x="30563" y="140617"/>
                </a:lnTo>
                <a:lnTo>
                  <a:pt x="5987" y="108912"/>
                </a:lnTo>
                <a:lnTo>
                  <a:pt x="0" y="78745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2291" y="4937650"/>
            <a:ext cx="159385" cy="158750"/>
          </a:xfrm>
          <a:custGeom>
            <a:avLst/>
            <a:gdLst/>
            <a:ahLst/>
            <a:cxnLst/>
            <a:rect l="l" t="t" r="r" b="b"/>
            <a:pathLst>
              <a:path w="159385" h="158750">
                <a:moveTo>
                  <a:pt x="0" y="78745"/>
                </a:moveTo>
                <a:lnTo>
                  <a:pt x="11165" y="38016"/>
                </a:lnTo>
                <a:lnTo>
                  <a:pt x="40444" y="9321"/>
                </a:lnTo>
                <a:lnTo>
                  <a:pt x="66903" y="0"/>
                </a:lnTo>
                <a:lnTo>
                  <a:pt x="83852" y="824"/>
                </a:lnTo>
                <a:lnTo>
                  <a:pt x="125589" y="15538"/>
                </a:lnTo>
                <a:lnTo>
                  <a:pt x="151649" y="44664"/>
                </a:lnTo>
                <a:lnTo>
                  <a:pt x="159033" y="69584"/>
                </a:lnTo>
                <a:lnTo>
                  <a:pt x="158011" y="85894"/>
                </a:lnTo>
                <a:lnTo>
                  <a:pt x="142285" y="126447"/>
                </a:lnTo>
                <a:lnTo>
                  <a:pt x="111749" y="151698"/>
                </a:lnTo>
                <a:lnTo>
                  <a:pt x="85822" y="158298"/>
                </a:lnTo>
                <a:lnTo>
                  <a:pt x="70084" y="157143"/>
                </a:lnTo>
                <a:lnTo>
                  <a:pt x="30563" y="140617"/>
                </a:lnTo>
                <a:lnTo>
                  <a:pt x="5987" y="108912"/>
                </a:lnTo>
                <a:lnTo>
                  <a:pt x="0" y="78745"/>
                </a:lnTo>
                <a:close/>
              </a:path>
            </a:pathLst>
          </a:custGeom>
          <a:ln w="381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594663" y="2572004"/>
            <a:ext cx="74485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99029" y="6163309"/>
            <a:ext cx="543115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nh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25" dirty="0">
                <a:latin typeface="Calibri"/>
                <a:cs typeface="Calibri"/>
              </a:rPr>
              <a:t> C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ll</a:t>
            </a:r>
            <a:r>
              <a:rPr sz="1100" spc="-20" dirty="0">
                <a:latin typeface="Calibri"/>
                <a:cs typeface="Calibri"/>
              </a:rPr>
              <a:t>ob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rt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35" dirty="0">
                <a:latin typeface="Calibri"/>
                <a:cs typeface="Calibri"/>
              </a:rPr>
              <a:t>Re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rr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ra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La</a:t>
            </a:r>
            <a:r>
              <a:rPr sz="1100" spc="-20" dirty="0">
                <a:latin typeface="Calibri"/>
                <a:cs typeface="Calibri"/>
              </a:rPr>
              <a:t>b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37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94663" y="4763516"/>
            <a:ext cx="9271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99029" y="5971285"/>
            <a:ext cx="433451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ara</a:t>
            </a:r>
            <a:r>
              <a:rPr sz="1100" spc="-20" dirty="0">
                <a:latin typeface="Calibri"/>
                <a:cs typeface="Calibri"/>
              </a:rPr>
              <a:t>b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rar</a:t>
            </a:r>
            <a:r>
              <a:rPr sz="1100" spc="-20" dirty="0">
                <a:latin typeface="Calibri"/>
                <a:cs typeface="Calibri"/>
              </a:rPr>
              <a:t>ch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 Sc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La</a:t>
            </a:r>
            <a:r>
              <a:rPr sz="1100" spc="-20" dirty="0">
                <a:latin typeface="Calibri"/>
                <a:cs typeface="Calibri"/>
              </a:rPr>
              <a:t>b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20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”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35" dirty="0">
                <a:latin typeface="Calibri"/>
                <a:cs typeface="Calibri"/>
              </a:rPr>
              <a:t>A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6600" y="5149850"/>
            <a:ext cx="3853815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spc="-13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ry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en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t!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ot 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us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sh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pp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p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25" dirty="0"/>
              <a:t>Fu</a:t>
            </a:r>
            <a:r>
              <a:rPr sz="4000" spc="-15" dirty="0"/>
              <a:t>lly</a:t>
            </a:r>
            <a:r>
              <a:rPr sz="4000" spc="-10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al</a:t>
            </a:r>
            <a:r>
              <a:rPr sz="4000" dirty="0"/>
              <a:t> 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9350" y="4512817"/>
            <a:ext cx="122428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nput: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10444" y="2735036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20648" y="2325776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104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10444" y="2325776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04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20648" y="2735036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87944" y="2735036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8148" y="2325776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879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87944" y="2325776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879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8148" y="2735036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95229" y="2735036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05433" y="2325776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95229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95229" y="2325776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5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95229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05433" y="2735036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37578" y="5125465"/>
            <a:ext cx="1790064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8765" marR="5080" indent="-266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nv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ut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D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698814" y="3168650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17698" y="3168650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238154" y="3168650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74509" y="3208273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10004" y="4493610"/>
            <a:ext cx="3411220" cy="460375"/>
          </a:xfrm>
          <a:custGeom>
            <a:avLst/>
            <a:gdLst/>
            <a:ahLst/>
            <a:cxnLst/>
            <a:rect l="l" t="t" r="r" b="b"/>
            <a:pathLst>
              <a:path w="3411220" h="460375">
                <a:moveTo>
                  <a:pt x="3411111" y="0"/>
                </a:moveTo>
                <a:lnTo>
                  <a:pt x="3404791" y="55305"/>
                </a:lnTo>
                <a:lnTo>
                  <a:pt x="3386840" y="105763"/>
                </a:lnTo>
                <a:lnTo>
                  <a:pt x="3358769" y="149773"/>
                </a:lnTo>
                <a:lnTo>
                  <a:pt x="3322088" y="185737"/>
                </a:lnTo>
                <a:lnTo>
                  <a:pt x="3278308" y="212056"/>
                </a:lnTo>
                <a:lnTo>
                  <a:pt x="3228941" y="227129"/>
                </a:lnTo>
                <a:lnTo>
                  <a:pt x="3193671" y="230141"/>
                </a:lnTo>
                <a:lnTo>
                  <a:pt x="1922995" y="230141"/>
                </a:lnTo>
                <a:lnTo>
                  <a:pt x="1905161" y="230904"/>
                </a:lnTo>
                <a:lnTo>
                  <a:pt x="1854267" y="241874"/>
                </a:lnTo>
                <a:lnTo>
                  <a:pt x="1808457" y="264622"/>
                </a:lnTo>
                <a:lnTo>
                  <a:pt x="1769242" y="297548"/>
                </a:lnTo>
                <a:lnTo>
                  <a:pt x="1738133" y="339054"/>
                </a:lnTo>
                <a:lnTo>
                  <a:pt x="1716641" y="387541"/>
                </a:lnTo>
                <a:lnTo>
                  <a:pt x="1706276" y="441408"/>
                </a:lnTo>
                <a:lnTo>
                  <a:pt x="1705556" y="460283"/>
                </a:lnTo>
                <a:lnTo>
                  <a:pt x="1704835" y="441408"/>
                </a:lnTo>
                <a:lnTo>
                  <a:pt x="1694470" y="387541"/>
                </a:lnTo>
                <a:lnTo>
                  <a:pt x="1672978" y="339054"/>
                </a:lnTo>
                <a:lnTo>
                  <a:pt x="1641869" y="297548"/>
                </a:lnTo>
                <a:lnTo>
                  <a:pt x="1602653" y="264622"/>
                </a:lnTo>
                <a:lnTo>
                  <a:pt x="1556843" y="241874"/>
                </a:lnTo>
                <a:lnTo>
                  <a:pt x="1505949" y="230904"/>
                </a:lnTo>
                <a:lnTo>
                  <a:pt x="1488116" y="230141"/>
                </a:lnTo>
                <a:lnTo>
                  <a:pt x="217440" y="230141"/>
                </a:lnTo>
                <a:lnTo>
                  <a:pt x="199606" y="229378"/>
                </a:lnTo>
                <a:lnTo>
                  <a:pt x="148712" y="218409"/>
                </a:lnTo>
                <a:lnTo>
                  <a:pt x="102901" y="195661"/>
                </a:lnTo>
                <a:lnTo>
                  <a:pt x="63686" y="162734"/>
                </a:lnTo>
                <a:lnTo>
                  <a:pt x="32577" y="121228"/>
                </a:lnTo>
                <a:lnTo>
                  <a:pt x="11085" y="72742"/>
                </a:lnTo>
                <a:lnTo>
                  <a:pt x="720" y="18875"/>
                </a:lnTo>
                <a:lnTo>
                  <a:pt x="0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37852" y="2411836"/>
            <a:ext cx="2580640" cy="1902460"/>
          </a:xfrm>
          <a:custGeom>
            <a:avLst/>
            <a:gdLst/>
            <a:ahLst/>
            <a:cxnLst/>
            <a:rect l="l" t="t" r="r" b="b"/>
            <a:pathLst>
              <a:path w="2580640" h="1902460">
                <a:moveTo>
                  <a:pt x="0" y="0"/>
                </a:moveTo>
                <a:lnTo>
                  <a:pt x="2580455" y="0"/>
                </a:lnTo>
                <a:lnTo>
                  <a:pt x="2580455" y="1902181"/>
                </a:lnTo>
                <a:lnTo>
                  <a:pt x="0" y="1902181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40393" y="3130624"/>
            <a:ext cx="2573655" cy="1188720"/>
          </a:xfrm>
          <a:custGeom>
            <a:avLst/>
            <a:gdLst/>
            <a:ahLst/>
            <a:cxnLst/>
            <a:rect l="l" t="t" r="r" b="b"/>
            <a:pathLst>
              <a:path w="2573654" h="1188720">
                <a:moveTo>
                  <a:pt x="0" y="0"/>
                </a:moveTo>
                <a:lnTo>
                  <a:pt x="0" y="1188210"/>
                </a:lnTo>
                <a:lnTo>
                  <a:pt x="2573454" y="1183326"/>
                </a:lnTo>
                <a:lnTo>
                  <a:pt x="2569066" y="303165"/>
                </a:lnTo>
                <a:lnTo>
                  <a:pt x="2015726" y="259162"/>
                </a:lnTo>
                <a:lnTo>
                  <a:pt x="526767" y="92904"/>
                </a:lnTo>
                <a:lnTo>
                  <a:pt x="241531" y="92904"/>
                </a:lnTo>
                <a:lnTo>
                  <a:pt x="48306" y="39118"/>
                </a:lnTo>
                <a:lnTo>
                  <a:pt x="74653" y="9782"/>
                </a:lnTo>
                <a:lnTo>
                  <a:pt x="0" y="0"/>
                </a:lnTo>
                <a:close/>
              </a:path>
              <a:path w="2573654" h="1188720">
                <a:moveTo>
                  <a:pt x="206399" y="9782"/>
                </a:moveTo>
                <a:lnTo>
                  <a:pt x="241531" y="92904"/>
                </a:lnTo>
                <a:lnTo>
                  <a:pt x="526767" y="92904"/>
                </a:lnTo>
                <a:lnTo>
                  <a:pt x="439155" y="83121"/>
                </a:lnTo>
                <a:lnTo>
                  <a:pt x="206399" y="9782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44780" y="2406939"/>
            <a:ext cx="2569210" cy="1046480"/>
          </a:xfrm>
          <a:custGeom>
            <a:avLst/>
            <a:gdLst/>
            <a:ahLst/>
            <a:cxnLst/>
            <a:rect l="l" t="t" r="r" b="b"/>
            <a:pathLst>
              <a:path w="2569209" h="1046479">
                <a:moveTo>
                  <a:pt x="1550224" y="0"/>
                </a:moveTo>
                <a:lnTo>
                  <a:pt x="43919" y="0"/>
                </a:lnTo>
                <a:lnTo>
                  <a:pt x="52706" y="48901"/>
                </a:lnTo>
                <a:lnTo>
                  <a:pt x="0" y="97788"/>
                </a:lnTo>
                <a:lnTo>
                  <a:pt x="0" y="987732"/>
                </a:lnTo>
                <a:lnTo>
                  <a:pt x="2569067" y="1046403"/>
                </a:lnTo>
                <a:lnTo>
                  <a:pt x="2569067" y="733468"/>
                </a:lnTo>
                <a:lnTo>
                  <a:pt x="1862033" y="733468"/>
                </a:lnTo>
                <a:lnTo>
                  <a:pt x="1864736" y="723685"/>
                </a:lnTo>
                <a:lnTo>
                  <a:pt x="1739061" y="723685"/>
                </a:lnTo>
                <a:lnTo>
                  <a:pt x="1308693" y="567211"/>
                </a:lnTo>
                <a:lnTo>
                  <a:pt x="1269160" y="464524"/>
                </a:lnTo>
                <a:lnTo>
                  <a:pt x="1440439" y="440072"/>
                </a:lnTo>
                <a:lnTo>
                  <a:pt x="1466785" y="332499"/>
                </a:lnTo>
                <a:lnTo>
                  <a:pt x="1515090" y="254262"/>
                </a:lnTo>
                <a:lnTo>
                  <a:pt x="1602929" y="244494"/>
                </a:lnTo>
                <a:lnTo>
                  <a:pt x="1550224" y="132022"/>
                </a:lnTo>
                <a:lnTo>
                  <a:pt x="1528264" y="48901"/>
                </a:lnTo>
                <a:lnTo>
                  <a:pt x="1550224" y="0"/>
                </a:lnTo>
                <a:close/>
              </a:path>
              <a:path w="2569209" h="1046479">
                <a:moveTo>
                  <a:pt x="2064044" y="503642"/>
                </a:moveTo>
                <a:lnTo>
                  <a:pt x="1862033" y="733468"/>
                </a:lnTo>
                <a:lnTo>
                  <a:pt x="2569067" y="733468"/>
                </a:lnTo>
                <a:lnTo>
                  <a:pt x="2569067" y="674784"/>
                </a:lnTo>
                <a:lnTo>
                  <a:pt x="2406587" y="674784"/>
                </a:lnTo>
                <a:lnTo>
                  <a:pt x="2380246" y="655231"/>
                </a:lnTo>
                <a:lnTo>
                  <a:pt x="2279229" y="655231"/>
                </a:lnTo>
                <a:lnTo>
                  <a:pt x="2259471" y="586778"/>
                </a:lnTo>
                <a:lnTo>
                  <a:pt x="2213350" y="586778"/>
                </a:lnTo>
                <a:lnTo>
                  <a:pt x="2064044" y="503642"/>
                </a:lnTo>
                <a:close/>
              </a:path>
              <a:path w="2569209" h="1046479">
                <a:moveTo>
                  <a:pt x="1774195" y="513425"/>
                </a:moveTo>
                <a:lnTo>
                  <a:pt x="1734675" y="645448"/>
                </a:lnTo>
                <a:lnTo>
                  <a:pt x="1739061" y="723685"/>
                </a:lnTo>
                <a:lnTo>
                  <a:pt x="1864736" y="723685"/>
                </a:lnTo>
                <a:lnTo>
                  <a:pt x="1889060" y="635665"/>
                </a:lnTo>
                <a:lnTo>
                  <a:pt x="1813714" y="635665"/>
                </a:lnTo>
                <a:lnTo>
                  <a:pt x="1774195" y="513425"/>
                </a:lnTo>
                <a:close/>
              </a:path>
              <a:path w="2569209" h="1046479">
                <a:moveTo>
                  <a:pt x="2569067" y="596546"/>
                </a:moveTo>
                <a:lnTo>
                  <a:pt x="2472455" y="596546"/>
                </a:lnTo>
                <a:lnTo>
                  <a:pt x="2406587" y="674784"/>
                </a:lnTo>
                <a:lnTo>
                  <a:pt x="2569067" y="674784"/>
                </a:lnTo>
                <a:lnTo>
                  <a:pt x="2569067" y="596546"/>
                </a:lnTo>
                <a:close/>
              </a:path>
              <a:path w="2569209" h="1046479">
                <a:moveTo>
                  <a:pt x="2340709" y="625882"/>
                </a:moveTo>
                <a:lnTo>
                  <a:pt x="2279229" y="655231"/>
                </a:lnTo>
                <a:lnTo>
                  <a:pt x="2380246" y="655231"/>
                </a:lnTo>
                <a:lnTo>
                  <a:pt x="2340709" y="625882"/>
                </a:lnTo>
                <a:close/>
              </a:path>
              <a:path w="2569209" h="1046479">
                <a:moveTo>
                  <a:pt x="1857634" y="503642"/>
                </a:moveTo>
                <a:lnTo>
                  <a:pt x="1813714" y="635665"/>
                </a:lnTo>
                <a:lnTo>
                  <a:pt x="1889060" y="635665"/>
                </a:lnTo>
                <a:lnTo>
                  <a:pt x="1897166" y="606329"/>
                </a:lnTo>
                <a:lnTo>
                  <a:pt x="1857634" y="503642"/>
                </a:lnTo>
                <a:close/>
              </a:path>
              <a:path w="2569209" h="1046479">
                <a:moveTo>
                  <a:pt x="2239709" y="518309"/>
                </a:moveTo>
                <a:lnTo>
                  <a:pt x="2213350" y="586778"/>
                </a:lnTo>
                <a:lnTo>
                  <a:pt x="2259471" y="586778"/>
                </a:lnTo>
                <a:lnTo>
                  <a:pt x="2239709" y="518309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43405" y="2421606"/>
            <a:ext cx="1840230" cy="1902460"/>
          </a:xfrm>
          <a:custGeom>
            <a:avLst/>
            <a:gdLst/>
            <a:ahLst/>
            <a:cxnLst/>
            <a:rect l="l" t="t" r="r" b="b"/>
            <a:pathLst>
              <a:path w="1840229" h="1902460">
                <a:moveTo>
                  <a:pt x="775995" y="1276230"/>
                </a:moveTo>
                <a:lnTo>
                  <a:pt x="623605" y="1276230"/>
                </a:lnTo>
                <a:lnTo>
                  <a:pt x="645565" y="1481606"/>
                </a:lnTo>
                <a:lnTo>
                  <a:pt x="693872" y="1662517"/>
                </a:lnTo>
                <a:lnTo>
                  <a:pt x="724617" y="1902114"/>
                </a:lnTo>
                <a:lnTo>
                  <a:pt x="847576" y="1892344"/>
                </a:lnTo>
                <a:lnTo>
                  <a:pt x="803657" y="1755423"/>
                </a:lnTo>
                <a:lnTo>
                  <a:pt x="777311" y="1642965"/>
                </a:lnTo>
                <a:lnTo>
                  <a:pt x="790484" y="1554946"/>
                </a:lnTo>
                <a:lnTo>
                  <a:pt x="772924" y="1447373"/>
                </a:lnTo>
                <a:lnTo>
                  <a:pt x="775995" y="1276230"/>
                </a:lnTo>
                <a:close/>
              </a:path>
              <a:path w="1840229" h="1902460">
                <a:moveTo>
                  <a:pt x="171277" y="185809"/>
                </a:moveTo>
                <a:lnTo>
                  <a:pt x="57091" y="190708"/>
                </a:lnTo>
                <a:lnTo>
                  <a:pt x="0" y="254264"/>
                </a:lnTo>
                <a:lnTo>
                  <a:pt x="48318" y="347168"/>
                </a:lnTo>
                <a:lnTo>
                  <a:pt x="140530" y="440074"/>
                </a:lnTo>
                <a:lnTo>
                  <a:pt x="188837" y="449856"/>
                </a:lnTo>
                <a:lnTo>
                  <a:pt x="149317" y="508541"/>
                </a:lnTo>
                <a:lnTo>
                  <a:pt x="166889" y="635666"/>
                </a:lnTo>
                <a:lnTo>
                  <a:pt x="153704" y="718802"/>
                </a:lnTo>
                <a:lnTo>
                  <a:pt x="144929" y="880160"/>
                </a:lnTo>
                <a:lnTo>
                  <a:pt x="180063" y="1070855"/>
                </a:lnTo>
                <a:lnTo>
                  <a:pt x="237143" y="1134424"/>
                </a:lnTo>
                <a:lnTo>
                  <a:pt x="276675" y="1325131"/>
                </a:lnTo>
                <a:lnTo>
                  <a:pt x="281062" y="1496274"/>
                </a:lnTo>
                <a:lnTo>
                  <a:pt x="285461" y="1628297"/>
                </a:lnTo>
                <a:lnTo>
                  <a:pt x="250329" y="1779873"/>
                </a:lnTo>
                <a:lnTo>
                  <a:pt x="219583" y="1887446"/>
                </a:lnTo>
                <a:lnTo>
                  <a:pt x="364502" y="1897228"/>
                </a:lnTo>
                <a:lnTo>
                  <a:pt x="360114" y="1765206"/>
                </a:lnTo>
                <a:lnTo>
                  <a:pt x="360114" y="1594063"/>
                </a:lnTo>
                <a:lnTo>
                  <a:pt x="409296" y="1594063"/>
                </a:lnTo>
                <a:lnTo>
                  <a:pt x="395248" y="1535393"/>
                </a:lnTo>
                <a:lnTo>
                  <a:pt x="408421" y="1418037"/>
                </a:lnTo>
                <a:lnTo>
                  <a:pt x="390848" y="1286013"/>
                </a:lnTo>
                <a:lnTo>
                  <a:pt x="399634" y="1222444"/>
                </a:lnTo>
                <a:lnTo>
                  <a:pt x="776960" y="1222444"/>
                </a:lnTo>
                <a:lnTo>
                  <a:pt x="777311" y="1202877"/>
                </a:lnTo>
                <a:lnTo>
                  <a:pt x="849769" y="1202877"/>
                </a:lnTo>
                <a:lnTo>
                  <a:pt x="847576" y="1193109"/>
                </a:lnTo>
                <a:lnTo>
                  <a:pt x="1802290" y="1193109"/>
                </a:lnTo>
                <a:lnTo>
                  <a:pt x="1717113" y="963282"/>
                </a:lnTo>
                <a:lnTo>
                  <a:pt x="1739061" y="880160"/>
                </a:lnTo>
                <a:lnTo>
                  <a:pt x="1818114" y="860595"/>
                </a:lnTo>
                <a:lnTo>
                  <a:pt x="1840073" y="782358"/>
                </a:lnTo>
                <a:lnTo>
                  <a:pt x="1769821" y="743252"/>
                </a:lnTo>
                <a:lnTo>
                  <a:pt x="1673194" y="743252"/>
                </a:lnTo>
                <a:lnTo>
                  <a:pt x="1641458" y="674785"/>
                </a:lnTo>
                <a:lnTo>
                  <a:pt x="1453611" y="674785"/>
                </a:lnTo>
                <a:lnTo>
                  <a:pt x="1320099" y="596548"/>
                </a:lnTo>
                <a:lnTo>
                  <a:pt x="755351" y="596548"/>
                </a:lnTo>
                <a:lnTo>
                  <a:pt x="759750" y="513425"/>
                </a:lnTo>
                <a:lnTo>
                  <a:pt x="860750" y="498758"/>
                </a:lnTo>
                <a:lnTo>
                  <a:pt x="1005668" y="361849"/>
                </a:lnTo>
                <a:lnTo>
                  <a:pt x="1023241" y="303165"/>
                </a:lnTo>
                <a:lnTo>
                  <a:pt x="993958" y="278714"/>
                </a:lnTo>
                <a:lnTo>
                  <a:pt x="794884" y="278714"/>
                </a:lnTo>
                <a:lnTo>
                  <a:pt x="789476" y="239595"/>
                </a:lnTo>
                <a:lnTo>
                  <a:pt x="307409" y="239595"/>
                </a:lnTo>
                <a:lnTo>
                  <a:pt x="171277" y="185809"/>
                </a:lnTo>
                <a:close/>
              </a:path>
              <a:path w="1840229" h="1902460">
                <a:moveTo>
                  <a:pt x="1802290" y="1193109"/>
                </a:moveTo>
                <a:lnTo>
                  <a:pt x="847576" y="1193109"/>
                </a:lnTo>
                <a:lnTo>
                  <a:pt x="939802" y="1197993"/>
                </a:lnTo>
                <a:lnTo>
                  <a:pt x="988108" y="1457156"/>
                </a:lnTo>
                <a:lnTo>
                  <a:pt x="992496" y="1520724"/>
                </a:lnTo>
                <a:lnTo>
                  <a:pt x="1014455" y="1545162"/>
                </a:lnTo>
                <a:lnTo>
                  <a:pt x="1001281" y="1726087"/>
                </a:lnTo>
                <a:lnTo>
                  <a:pt x="1018854" y="1789657"/>
                </a:lnTo>
                <a:lnTo>
                  <a:pt x="1023241" y="1863008"/>
                </a:lnTo>
                <a:lnTo>
                  <a:pt x="1128640" y="1872778"/>
                </a:lnTo>
                <a:lnTo>
                  <a:pt x="1106680" y="1755423"/>
                </a:lnTo>
                <a:lnTo>
                  <a:pt x="1067160" y="1584280"/>
                </a:lnTo>
                <a:lnTo>
                  <a:pt x="1106680" y="1462040"/>
                </a:lnTo>
                <a:lnTo>
                  <a:pt x="1067160" y="1276230"/>
                </a:lnTo>
                <a:lnTo>
                  <a:pt x="1365680" y="1276230"/>
                </a:lnTo>
                <a:lnTo>
                  <a:pt x="1365784" y="1271346"/>
                </a:lnTo>
                <a:lnTo>
                  <a:pt x="1423543" y="1271346"/>
                </a:lnTo>
                <a:lnTo>
                  <a:pt x="1431651" y="1241996"/>
                </a:lnTo>
                <a:lnTo>
                  <a:pt x="1820409" y="1241996"/>
                </a:lnTo>
                <a:lnTo>
                  <a:pt x="1802290" y="1193109"/>
                </a:lnTo>
                <a:close/>
              </a:path>
              <a:path w="1840229" h="1902460">
                <a:moveTo>
                  <a:pt x="1364427" y="1334902"/>
                </a:moveTo>
                <a:lnTo>
                  <a:pt x="1255998" y="1334902"/>
                </a:lnTo>
                <a:lnTo>
                  <a:pt x="1260386" y="1501159"/>
                </a:lnTo>
                <a:lnTo>
                  <a:pt x="1295519" y="1613630"/>
                </a:lnTo>
                <a:lnTo>
                  <a:pt x="1313079" y="1784771"/>
                </a:lnTo>
                <a:lnTo>
                  <a:pt x="1343825" y="1853225"/>
                </a:lnTo>
                <a:lnTo>
                  <a:pt x="1409703" y="1863008"/>
                </a:lnTo>
                <a:lnTo>
                  <a:pt x="1427264" y="1799440"/>
                </a:lnTo>
                <a:lnTo>
                  <a:pt x="1356998" y="1613630"/>
                </a:lnTo>
                <a:lnTo>
                  <a:pt x="1361398" y="1476707"/>
                </a:lnTo>
                <a:lnTo>
                  <a:pt x="1364427" y="1334902"/>
                </a:lnTo>
                <a:close/>
              </a:path>
              <a:path w="1840229" h="1902460">
                <a:moveTo>
                  <a:pt x="409296" y="1594063"/>
                </a:moveTo>
                <a:lnTo>
                  <a:pt x="360114" y="1594063"/>
                </a:lnTo>
                <a:lnTo>
                  <a:pt x="412808" y="1608731"/>
                </a:lnTo>
                <a:lnTo>
                  <a:pt x="409296" y="1594063"/>
                </a:lnTo>
                <a:close/>
              </a:path>
              <a:path w="1840229" h="1902460">
                <a:moveTo>
                  <a:pt x="849769" y="1202877"/>
                </a:moveTo>
                <a:lnTo>
                  <a:pt x="777311" y="1202877"/>
                </a:lnTo>
                <a:lnTo>
                  <a:pt x="803657" y="1418037"/>
                </a:lnTo>
                <a:lnTo>
                  <a:pt x="808056" y="1564728"/>
                </a:lnTo>
                <a:lnTo>
                  <a:pt x="869535" y="1550060"/>
                </a:lnTo>
                <a:lnTo>
                  <a:pt x="843189" y="1339800"/>
                </a:lnTo>
                <a:lnTo>
                  <a:pt x="860750" y="1251780"/>
                </a:lnTo>
                <a:lnTo>
                  <a:pt x="849769" y="1202877"/>
                </a:lnTo>
                <a:close/>
              </a:path>
              <a:path w="1840229" h="1902460">
                <a:moveTo>
                  <a:pt x="776960" y="1222444"/>
                </a:moveTo>
                <a:lnTo>
                  <a:pt x="399634" y="1222444"/>
                </a:lnTo>
                <a:lnTo>
                  <a:pt x="434767" y="1310464"/>
                </a:lnTo>
                <a:lnTo>
                  <a:pt x="443553" y="1432704"/>
                </a:lnTo>
                <a:lnTo>
                  <a:pt x="439167" y="1530494"/>
                </a:lnTo>
                <a:lnTo>
                  <a:pt x="478687" y="1540277"/>
                </a:lnTo>
                <a:lnTo>
                  <a:pt x="531380" y="1520724"/>
                </a:lnTo>
                <a:lnTo>
                  <a:pt x="500646" y="1388701"/>
                </a:lnTo>
                <a:lnTo>
                  <a:pt x="557427" y="1388701"/>
                </a:lnTo>
                <a:lnTo>
                  <a:pt x="623605" y="1276230"/>
                </a:lnTo>
                <a:lnTo>
                  <a:pt x="775995" y="1276230"/>
                </a:lnTo>
                <a:lnTo>
                  <a:pt x="776960" y="1222444"/>
                </a:lnTo>
                <a:close/>
              </a:path>
              <a:path w="1840229" h="1902460">
                <a:moveTo>
                  <a:pt x="557427" y="1388701"/>
                </a:moveTo>
                <a:lnTo>
                  <a:pt x="500646" y="1388701"/>
                </a:lnTo>
                <a:lnTo>
                  <a:pt x="540166" y="1418037"/>
                </a:lnTo>
                <a:lnTo>
                  <a:pt x="557427" y="1388701"/>
                </a:lnTo>
                <a:close/>
              </a:path>
              <a:path w="1840229" h="1902460">
                <a:moveTo>
                  <a:pt x="1365680" y="1276230"/>
                </a:moveTo>
                <a:lnTo>
                  <a:pt x="1067160" y="1276230"/>
                </a:lnTo>
                <a:lnTo>
                  <a:pt x="1141813" y="1388701"/>
                </a:lnTo>
                <a:lnTo>
                  <a:pt x="1207692" y="1408254"/>
                </a:lnTo>
                <a:lnTo>
                  <a:pt x="1255998" y="1334902"/>
                </a:lnTo>
                <a:lnTo>
                  <a:pt x="1364427" y="1334902"/>
                </a:lnTo>
                <a:lnTo>
                  <a:pt x="1365680" y="1276230"/>
                </a:lnTo>
                <a:close/>
              </a:path>
              <a:path w="1840229" h="1902460">
                <a:moveTo>
                  <a:pt x="1820409" y="1241996"/>
                </a:moveTo>
                <a:lnTo>
                  <a:pt x="1431651" y="1241996"/>
                </a:lnTo>
                <a:lnTo>
                  <a:pt x="1629275" y="1325131"/>
                </a:lnTo>
                <a:lnTo>
                  <a:pt x="1712714" y="1378919"/>
                </a:lnTo>
                <a:lnTo>
                  <a:pt x="1813726" y="1325131"/>
                </a:lnTo>
                <a:lnTo>
                  <a:pt x="1831286" y="1271346"/>
                </a:lnTo>
                <a:lnTo>
                  <a:pt x="1820409" y="1241996"/>
                </a:lnTo>
                <a:close/>
              </a:path>
              <a:path w="1840229" h="1902460">
                <a:moveTo>
                  <a:pt x="1423543" y="1271346"/>
                </a:moveTo>
                <a:lnTo>
                  <a:pt x="1365784" y="1271346"/>
                </a:lnTo>
                <a:lnTo>
                  <a:pt x="1414090" y="1305566"/>
                </a:lnTo>
                <a:lnTo>
                  <a:pt x="1423543" y="1271346"/>
                </a:lnTo>
                <a:close/>
              </a:path>
              <a:path w="1840229" h="1902460">
                <a:moveTo>
                  <a:pt x="1752246" y="733469"/>
                </a:moveTo>
                <a:lnTo>
                  <a:pt x="1673194" y="743252"/>
                </a:lnTo>
                <a:lnTo>
                  <a:pt x="1769821" y="743252"/>
                </a:lnTo>
                <a:lnTo>
                  <a:pt x="1752246" y="733469"/>
                </a:lnTo>
                <a:close/>
              </a:path>
              <a:path w="1840229" h="1902460">
                <a:moveTo>
                  <a:pt x="1602929" y="591662"/>
                </a:moveTo>
                <a:lnTo>
                  <a:pt x="1453611" y="674785"/>
                </a:lnTo>
                <a:lnTo>
                  <a:pt x="1641458" y="674785"/>
                </a:lnTo>
                <a:lnTo>
                  <a:pt x="1602929" y="591662"/>
                </a:lnTo>
                <a:close/>
              </a:path>
              <a:path w="1840229" h="1902460">
                <a:moveTo>
                  <a:pt x="1119854" y="474306"/>
                </a:moveTo>
                <a:lnTo>
                  <a:pt x="992496" y="547659"/>
                </a:lnTo>
                <a:lnTo>
                  <a:pt x="882709" y="547659"/>
                </a:lnTo>
                <a:lnTo>
                  <a:pt x="755351" y="596548"/>
                </a:lnTo>
                <a:lnTo>
                  <a:pt x="1320099" y="596548"/>
                </a:lnTo>
                <a:lnTo>
                  <a:pt x="1286732" y="576995"/>
                </a:lnTo>
                <a:lnTo>
                  <a:pt x="1225252" y="513425"/>
                </a:lnTo>
                <a:lnTo>
                  <a:pt x="1119854" y="474306"/>
                </a:lnTo>
                <a:close/>
              </a:path>
              <a:path w="1840229" h="1902460">
                <a:moveTo>
                  <a:pt x="860750" y="229826"/>
                </a:moveTo>
                <a:lnTo>
                  <a:pt x="794884" y="278714"/>
                </a:lnTo>
                <a:lnTo>
                  <a:pt x="993958" y="278714"/>
                </a:lnTo>
                <a:lnTo>
                  <a:pt x="952976" y="244494"/>
                </a:lnTo>
                <a:lnTo>
                  <a:pt x="860750" y="229826"/>
                </a:lnTo>
                <a:close/>
              </a:path>
              <a:path w="1840229" h="1902460">
                <a:moveTo>
                  <a:pt x="566513" y="0"/>
                </a:moveTo>
                <a:lnTo>
                  <a:pt x="425982" y="29335"/>
                </a:lnTo>
                <a:lnTo>
                  <a:pt x="346941" y="151589"/>
                </a:lnTo>
                <a:lnTo>
                  <a:pt x="307409" y="239595"/>
                </a:lnTo>
                <a:lnTo>
                  <a:pt x="789476" y="239595"/>
                </a:lnTo>
                <a:lnTo>
                  <a:pt x="786096" y="215145"/>
                </a:lnTo>
                <a:lnTo>
                  <a:pt x="742177" y="151589"/>
                </a:lnTo>
                <a:lnTo>
                  <a:pt x="724617" y="88019"/>
                </a:lnTo>
                <a:lnTo>
                  <a:pt x="667524" y="9782"/>
                </a:lnTo>
                <a:lnTo>
                  <a:pt x="566513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25969" y="2798875"/>
            <a:ext cx="678815" cy="1611630"/>
          </a:xfrm>
          <a:custGeom>
            <a:avLst/>
            <a:gdLst/>
            <a:ahLst/>
            <a:cxnLst/>
            <a:rect l="l" t="t" r="r" b="b"/>
            <a:pathLst>
              <a:path w="678815" h="1611629">
                <a:moveTo>
                  <a:pt x="0" y="0"/>
                </a:moveTo>
                <a:lnTo>
                  <a:pt x="678197" y="0"/>
                </a:lnTo>
                <a:lnTo>
                  <a:pt x="678197" y="1611556"/>
                </a:lnTo>
                <a:lnTo>
                  <a:pt x="0" y="161155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04167" y="2376962"/>
            <a:ext cx="422275" cy="2033905"/>
          </a:xfrm>
          <a:custGeom>
            <a:avLst/>
            <a:gdLst/>
            <a:ahLst/>
            <a:cxnLst/>
            <a:rect l="l" t="t" r="r" b="b"/>
            <a:pathLst>
              <a:path w="422275" h="2033904">
                <a:moveTo>
                  <a:pt x="421914" y="0"/>
                </a:moveTo>
                <a:lnTo>
                  <a:pt x="0" y="421913"/>
                </a:lnTo>
                <a:lnTo>
                  <a:pt x="0" y="2033469"/>
                </a:lnTo>
                <a:lnTo>
                  <a:pt x="421914" y="1611555"/>
                </a:lnTo>
                <a:lnTo>
                  <a:pt x="421914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25969" y="2376962"/>
            <a:ext cx="1100455" cy="422275"/>
          </a:xfrm>
          <a:custGeom>
            <a:avLst/>
            <a:gdLst/>
            <a:ahLst/>
            <a:cxnLst/>
            <a:rect l="l" t="t" r="r" b="b"/>
            <a:pathLst>
              <a:path w="1100454" h="422275">
                <a:moveTo>
                  <a:pt x="1100112" y="0"/>
                </a:moveTo>
                <a:lnTo>
                  <a:pt x="421914" y="0"/>
                </a:lnTo>
                <a:lnTo>
                  <a:pt x="0" y="421913"/>
                </a:lnTo>
                <a:lnTo>
                  <a:pt x="678197" y="421913"/>
                </a:lnTo>
                <a:lnTo>
                  <a:pt x="1100112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25969" y="2376962"/>
            <a:ext cx="1100455" cy="2033905"/>
          </a:xfrm>
          <a:custGeom>
            <a:avLst/>
            <a:gdLst/>
            <a:ahLst/>
            <a:cxnLst/>
            <a:rect l="l" t="t" r="r" b="b"/>
            <a:pathLst>
              <a:path w="1100454" h="2033904">
                <a:moveTo>
                  <a:pt x="0" y="421913"/>
                </a:moveTo>
                <a:lnTo>
                  <a:pt x="421914" y="0"/>
                </a:lnTo>
                <a:lnTo>
                  <a:pt x="1100113" y="0"/>
                </a:lnTo>
                <a:lnTo>
                  <a:pt x="1100113" y="1611556"/>
                </a:lnTo>
                <a:lnTo>
                  <a:pt x="678198" y="2033470"/>
                </a:lnTo>
                <a:lnTo>
                  <a:pt x="0" y="2033470"/>
                </a:lnTo>
                <a:lnTo>
                  <a:pt x="0" y="42191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25969" y="2376962"/>
            <a:ext cx="1100455" cy="422275"/>
          </a:xfrm>
          <a:custGeom>
            <a:avLst/>
            <a:gdLst/>
            <a:ahLst/>
            <a:cxnLst/>
            <a:rect l="l" t="t" r="r" b="b"/>
            <a:pathLst>
              <a:path w="1100454" h="422275">
                <a:moveTo>
                  <a:pt x="0" y="421913"/>
                </a:moveTo>
                <a:lnTo>
                  <a:pt x="678198" y="421913"/>
                </a:lnTo>
                <a:lnTo>
                  <a:pt x="110011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04168" y="2798876"/>
            <a:ext cx="0" cy="1611630"/>
          </a:xfrm>
          <a:custGeom>
            <a:avLst/>
            <a:gdLst/>
            <a:ahLst/>
            <a:cxnLst/>
            <a:rect l="l" t="t" r="r" b="b"/>
            <a:pathLst>
              <a:path h="1611629">
                <a:moveTo>
                  <a:pt x="0" y="0"/>
                </a:moveTo>
                <a:lnTo>
                  <a:pt x="0" y="161155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365634" y="4701794"/>
            <a:ext cx="123190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30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486645" y="3208273"/>
            <a:ext cx="9690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653" y="6139688"/>
            <a:ext cx="58597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Lo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ull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f</a:t>
            </a:r>
            <a:r>
              <a:rPr sz="1400" spc="-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 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eg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37</a:t>
            </a:fld>
            <a:endParaRPr spc="-15" dirty="0"/>
          </a:p>
        </p:txBody>
      </p:sp>
      <p:sp>
        <p:nvSpPr>
          <p:cNvPr id="46" name="object 46"/>
          <p:cNvSpPr txBox="1"/>
          <p:nvPr/>
        </p:nvSpPr>
        <p:spPr>
          <a:xfrm>
            <a:off x="10066135" y="4744465"/>
            <a:ext cx="154622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04149" y="1319021"/>
            <a:ext cx="6179185" cy="69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238885" algn="l"/>
              </a:tabLst>
            </a:pP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60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bun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45" dirty="0">
                <a:latin typeface="Calibri"/>
                <a:cs typeface="Calibri"/>
              </a:rPr>
              <a:t>nv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ut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 l</a:t>
            </a:r>
            <a:r>
              <a:rPr sz="2500" spc="-60" dirty="0">
                <a:latin typeface="Calibri"/>
                <a:cs typeface="Calibri"/>
              </a:rPr>
              <a:t>a</a:t>
            </a:r>
            <a:r>
              <a:rPr sz="2500" spc="-55" dirty="0">
                <a:latin typeface="Calibri"/>
                <a:cs typeface="Calibri"/>
              </a:rPr>
              <a:t>y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	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110" dirty="0">
                <a:latin typeface="Calibri"/>
                <a:cs typeface="Calibri"/>
              </a:rPr>
              <a:t>k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4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21747" y="5796788"/>
            <a:ext cx="54070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9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py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25" dirty="0"/>
              <a:t>Fu</a:t>
            </a:r>
            <a:r>
              <a:rPr sz="4000" spc="-15" dirty="0"/>
              <a:t>lly</a:t>
            </a:r>
            <a:r>
              <a:rPr sz="4000" spc="-10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al</a:t>
            </a:r>
            <a:r>
              <a:rPr sz="4000" dirty="0"/>
              <a:t> 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9350" y="4512817"/>
            <a:ext cx="122428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nput: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10444" y="2735036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20648" y="2325776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104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10444" y="2325776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04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20648" y="2735036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87944" y="2735036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8148" y="2325776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879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87944" y="2325776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879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8148" y="2735036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95229" y="2735036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05433" y="2325776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95229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95229" y="2325776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5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95229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05433" y="2735036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698814" y="3168650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17698" y="3168650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38154" y="3168650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74509" y="3208273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537852" y="2411836"/>
            <a:ext cx="2580640" cy="1902460"/>
          </a:xfrm>
          <a:custGeom>
            <a:avLst/>
            <a:gdLst/>
            <a:ahLst/>
            <a:cxnLst/>
            <a:rect l="l" t="t" r="r" b="b"/>
            <a:pathLst>
              <a:path w="2580640" h="1902460">
                <a:moveTo>
                  <a:pt x="0" y="0"/>
                </a:moveTo>
                <a:lnTo>
                  <a:pt x="2580455" y="0"/>
                </a:lnTo>
                <a:lnTo>
                  <a:pt x="2580455" y="1902181"/>
                </a:lnTo>
                <a:lnTo>
                  <a:pt x="0" y="1902181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40393" y="3130624"/>
            <a:ext cx="2573655" cy="1188720"/>
          </a:xfrm>
          <a:custGeom>
            <a:avLst/>
            <a:gdLst/>
            <a:ahLst/>
            <a:cxnLst/>
            <a:rect l="l" t="t" r="r" b="b"/>
            <a:pathLst>
              <a:path w="2573654" h="1188720">
                <a:moveTo>
                  <a:pt x="0" y="0"/>
                </a:moveTo>
                <a:lnTo>
                  <a:pt x="0" y="1188210"/>
                </a:lnTo>
                <a:lnTo>
                  <a:pt x="2573454" y="1183326"/>
                </a:lnTo>
                <a:lnTo>
                  <a:pt x="2569066" y="303165"/>
                </a:lnTo>
                <a:lnTo>
                  <a:pt x="2015726" y="259162"/>
                </a:lnTo>
                <a:lnTo>
                  <a:pt x="526767" y="92904"/>
                </a:lnTo>
                <a:lnTo>
                  <a:pt x="241531" y="92904"/>
                </a:lnTo>
                <a:lnTo>
                  <a:pt x="48306" y="39118"/>
                </a:lnTo>
                <a:lnTo>
                  <a:pt x="74653" y="9782"/>
                </a:lnTo>
                <a:lnTo>
                  <a:pt x="0" y="0"/>
                </a:lnTo>
                <a:close/>
              </a:path>
              <a:path w="2573654" h="1188720">
                <a:moveTo>
                  <a:pt x="206399" y="9782"/>
                </a:moveTo>
                <a:lnTo>
                  <a:pt x="241531" y="92904"/>
                </a:lnTo>
                <a:lnTo>
                  <a:pt x="526767" y="92904"/>
                </a:lnTo>
                <a:lnTo>
                  <a:pt x="439155" y="83121"/>
                </a:lnTo>
                <a:lnTo>
                  <a:pt x="206399" y="9782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44780" y="2406939"/>
            <a:ext cx="2569210" cy="1046480"/>
          </a:xfrm>
          <a:custGeom>
            <a:avLst/>
            <a:gdLst/>
            <a:ahLst/>
            <a:cxnLst/>
            <a:rect l="l" t="t" r="r" b="b"/>
            <a:pathLst>
              <a:path w="2569209" h="1046479">
                <a:moveTo>
                  <a:pt x="1550224" y="0"/>
                </a:moveTo>
                <a:lnTo>
                  <a:pt x="43919" y="0"/>
                </a:lnTo>
                <a:lnTo>
                  <a:pt x="52706" y="48901"/>
                </a:lnTo>
                <a:lnTo>
                  <a:pt x="0" y="97788"/>
                </a:lnTo>
                <a:lnTo>
                  <a:pt x="0" y="987732"/>
                </a:lnTo>
                <a:lnTo>
                  <a:pt x="2569067" y="1046403"/>
                </a:lnTo>
                <a:lnTo>
                  <a:pt x="2569067" y="733468"/>
                </a:lnTo>
                <a:lnTo>
                  <a:pt x="1862033" y="733468"/>
                </a:lnTo>
                <a:lnTo>
                  <a:pt x="1864736" y="723685"/>
                </a:lnTo>
                <a:lnTo>
                  <a:pt x="1739061" y="723685"/>
                </a:lnTo>
                <a:lnTo>
                  <a:pt x="1308693" y="567211"/>
                </a:lnTo>
                <a:lnTo>
                  <a:pt x="1269160" y="464524"/>
                </a:lnTo>
                <a:lnTo>
                  <a:pt x="1440439" y="440072"/>
                </a:lnTo>
                <a:lnTo>
                  <a:pt x="1466785" y="332499"/>
                </a:lnTo>
                <a:lnTo>
                  <a:pt x="1515090" y="254262"/>
                </a:lnTo>
                <a:lnTo>
                  <a:pt x="1602929" y="244494"/>
                </a:lnTo>
                <a:lnTo>
                  <a:pt x="1550224" y="132022"/>
                </a:lnTo>
                <a:lnTo>
                  <a:pt x="1528264" y="48901"/>
                </a:lnTo>
                <a:lnTo>
                  <a:pt x="1550224" y="0"/>
                </a:lnTo>
                <a:close/>
              </a:path>
              <a:path w="2569209" h="1046479">
                <a:moveTo>
                  <a:pt x="2064044" y="503642"/>
                </a:moveTo>
                <a:lnTo>
                  <a:pt x="1862033" y="733468"/>
                </a:lnTo>
                <a:lnTo>
                  <a:pt x="2569067" y="733468"/>
                </a:lnTo>
                <a:lnTo>
                  <a:pt x="2569067" y="674784"/>
                </a:lnTo>
                <a:lnTo>
                  <a:pt x="2406587" y="674784"/>
                </a:lnTo>
                <a:lnTo>
                  <a:pt x="2380246" y="655231"/>
                </a:lnTo>
                <a:lnTo>
                  <a:pt x="2279229" y="655231"/>
                </a:lnTo>
                <a:lnTo>
                  <a:pt x="2259471" y="586778"/>
                </a:lnTo>
                <a:lnTo>
                  <a:pt x="2213350" y="586778"/>
                </a:lnTo>
                <a:lnTo>
                  <a:pt x="2064044" y="503642"/>
                </a:lnTo>
                <a:close/>
              </a:path>
              <a:path w="2569209" h="1046479">
                <a:moveTo>
                  <a:pt x="1774195" y="513425"/>
                </a:moveTo>
                <a:lnTo>
                  <a:pt x="1734675" y="645448"/>
                </a:lnTo>
                <a:lnTo>
                  <a:pt x="1739061" y="723685"/>
                </a:lnTo>
                <a:lnTo>
                  <a:pt x="1864736" y="723685"/>
                </a:lnTo>
                <a:lnTo>
                  <a:pt x="1889060" y="635665"/>
                </a:lnTo>
                <a:lnTo>
                  <a:pt x="1813714" y="635665"/>
                </a:lnTo>
                <a:lnTo>
                  <a:pt x="1774195" y="513425"/>
                </a:lnTo>
                <a:close/>
              </a:path>
              <a:path w="2569209" h="1046479">
                <a:moveTo>
                  <a:pt x="2569067" y="596546"/>
                </a:moveTo>
                <a:lnTo>
                  <a:pt x="2472455" y="596546"/>
                </a:lnTo>
                <a:lnTo>
                  <a:pt x="2406587" y="674784"/>
                </a:lnTo>
                <a:lnTo>
                  <a:pt x="2569067" y="674784"/>
                </a:lnTo>
                <a:lnTo>
                  <a:pt x="2569067" y="596546"/>
                </a:lnTo>
                <a:close/>
              </a:path>
              <a:path w="2569209" h="1046479">
                <a:moveTo>
                  <a:pt x="2340709" y="625882"/>
                </a:moveTo>
                <a:lnTo>
                  <a:pt x="2279229" y="655231"/>
                </a:lnTo>
                <a:lnTo>
                  <a:pt x="2380246" y="655231"/>
                </a:lnTo>
                <a:lnTo>
                  <a:pt x="2340709" y="625882"/>
                </a:lnTo>
                <a:close/>
              </a:path>
              <a:path w="2569209" h="1046479">
                <a:moveTo>
                  <a:pt x="1857634" y="503642"/>
                </a:moveTo>
                <a:lnTo>
                  <a:pt x="1813714" y="635665"/>
                </a:lnTo>
                <a:lnTo>
                  <a:pt x="1889060" y="635665"/>
                </a:lnTo>
                <a:lnTo>
                  <a:pt x="1897166" y="606329"/>
                </a:lnTo>
                <a:lnTo>
                  <a:pt x="1857634" y="503642"/>
                </a:lnTo>
                <a:close/>
              </a:path>
              <a:path w="2569209" h="1046479">
                <a:moveTo>
                  <a:pt x="2239709" y="518309"/>
                </a:moveTo>
                <a:lnTo>
                  <a:pt x="2213350" y="586778"/>
                </a:lnTo>
                <a:lnTo>
                  <a:pt x="2259471" y="586778"/>
                </a:lnTo>
                <a:lnTo>
                  <a:pt x="2239709" y="518309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43405" y="2421606"/>
            <a:ext cx="1840230" cy="1902460"/>
          </a:xfrm>
          <a:custGeom>
            <a:avLst/>
            <a:gdLst/>
            <a:ahLst/>
            <a:cxnLst/>
            <a:rect l="l" t="t" r="r" b="b"/>
            <a:pathLst>
              <a:path w="1840229" h="1902460">
                <a:moveTo>
                  <a:pt x="775995" y="1276230"/>
                </a:moveTo>
                <a:lnTo>
                  <a:pt x="623605" y="1276230"/>
                </a:lnTo>
                <a:lnTo>
                  <a:pt x="645565" y="1481606"/>
                </a:lnTo>
                <a:lnTo>
                  <a:pt x="693872" y="1662517"/>
                </a:lnTo>
                <a:lnTo>
                  <a:pt x="724617" y="1902114"/>
                </a:lnTo>
                <a:lnTo>
                  <a:pt x="847576" y="1892344"/>
                </a:lnTo>
                <a:lnTo>
                  <a:pt x="803657" y="1755423"/>
                </a:lnTo>
                <a:lnTo>
                  <a:pt x="777311" y="1642965"/>
                </a:lnTo>
                <a:lnTo>
                  <a:pt x="790484" y="1554946"/>
                </a:lnTo>
                <a:lnTo>
                  <a:pt x="772924" y="1447373"/>
                </a:lnTo>
                <a:lnTo>
                  <a:pt x="775995" y="1276230"/>
                </a:lnTo>
                <a:close/>
              </a:path>
              <a:path w="1840229" h="1902460">
                <a:moveTo>
                  <a:pt x="171277" y="185809"/>
                </a:moveTo>
                <a:lnTo>
                  <a:pt x="57091" y="190708"/>
                </a:lnTo>
                <a:lnTo>
                  <a:pt x="0" y="254264"/>
                </a:lnTo>
                <a:lnTo>
                  <a:pt x="48318" y="347168"/>
                </a:lnTo>
                <a:lnTo>
                  <a:pt x="140530" y="440074"/>
                </a:lnTo>
                <a:lnTo>
                  <a:pt x="188837" y="449856"/>
                </a:lnTo>
                <a:lnTo>
                  <a:pt x="149317" y="508541"/>
                </a:lnTo>
                <a:lnTo>
                  <a:pt x="166889" y="635666"/>
                </a:lnTo>
                <a:lnTo>
                  <a:pt x="153704" y="718802"/>
                </a:lnTo>
                <a:lnTo>
                  <a:pt x="144929" y="880160"/>
                </a:lnTo>
                <a:lnTo>
                  <a:pt x="180063" y="1070855"/>
                </a:lnTo>
                <a:lnTo>
                  <a:pt x="237143" y="1134424"/>
                </a:lnTo>
                <a:lnTo>
                  <a:pt x="276675" y="1325131"/>
                </a:lnTo>
                <a:lnTo>
                  <a:pt x="281062" y="1496274"/>
                </a:lnTo>
                <a:lnTo>
                  <a:pt x="285461" y="1628297"/>
                </a:lnTo>
                <a:lnTo>
                  <a:pt x="250329" y="1779873"/>
                </a:lnTo>
                <a:lnTo>
                  <a:pt x="219583" y="1887446"/>
                </a:lnTo>
                <a:lnTo>
                  <a:pt x="364502" y="1897228"/>
                </a:lnTo>
                <a:lnTo>
                  <a:pt x="360114" y="1765206"/>
                </a:lnTo>
                <a:lnTo>
                  <a:pt x="360114" y="1594063"/>
                </a:lnTo>
                <a:lnTo>
                  <a:pt x="409296" y="1594063"/>
                </a:lnTo>
                <a:lnTo>
                  <a:pt x="395248" y="1535393"/>
                </a:lnTo>
                <a:lnTo>
                  <a:pt x="408421" y="1418037"/>
                </a:lnTo>
                <a:lnTo>
                  <a:pt x="390848" y="1286013"/>
                </a:lnTo>
                <a:lnTo>
                  <a:pt x="399634" y="1222444"/>
                </a:lnTo>
                <a:lnTo>
                  <a:pt x="776960" y="1222444"/>
                </a:lnTo>
                <a:lnTo>
                  <a:pt x="777311" y="1202877"/>
                </a:lnTo>
                <a:lnTo>
                  <a:pt x="849769" y="1202877"/>
                </a:lnTo>
                <a:lnTo>
                  <a:pt x="847576" y="1193109"/>
                </a:lnTo>
                <a:lnTo>
                  <a:pt x="1802290" y="1193109"/>
                </a:lnTo>
                <a:lnTo>
                  <a:pt x="1717113" y="963282"/>
                </a:lnTo>
                <a:lnTo>
                  <a:pt x="1739061" y="880160"/>
                </a:lnTo>
                <a:lnTo>
                  <a:pt x="1818114" y="860595"/>
                </a:lnTo>
                <a:lnTo>
                  <a:pt x="1840073" y="782358"/>
                </a:lnTo>
                <a:lnTo>
                  <a:pt x="1769821" y="743252"/>
                </a:lnTo>
                <a:lnTo>
                  <a:pt x="1673194" y="743252"/>
                </a:lnTo>
                <a:lnTo>
                  <a:pt x="1641458" y="674785"/>
                </a:lnTo>
                <a:lnTo>
                  <a:pt x="1453611" y="674785"/>
                </a:lnTo>
                <a:lnTo>
                  <a:pt x="1320099" y="596548"/>
                </a:lnTo>
                <a:lnTo>
                  <a:pt x="755351" y="596548"/>
                </a:lnTo>
                <a:lnTo>
                  <a:pt x="759750" y="513425"/>
                </a:lnTo>
                <a:lnTo>
                  <a:pt x="860750" y="498758"/>
                </a:lnTo>
                <a:lnTo>
                  <a:pt x="1005668" y="361849"/>
                </a:lnTo>
                <a:lnTo>
                  <a:pt x="1023241" y="303165"/>
                </a:lnTo>
                <a:lnTo>
                  <a:pt x="993958" y="278714"/>
                </a:lnTo>
                <a:lnTo>
                  <a:pt x="794884" y="278714"/>
                </a:lnTo>
                <a:lnTo>
                  <a:pt x="789476" y="239595"/>
                </a:lnTo>
                <a:lnTo>
                  <a:pt x="307409" y="239595"/>
                </a:lnTo>
                <a:lnTo>
                  <a:pt x="171277" y="185809"/>
                </a:lnTo>
                <a:close/>
              </a:path>
              <a:path w="1840229" h="1902460">
                <a:moveTo>
                  <a:pt x="1802290" y="1193109"/>
                </a:moveTo>
                <a:lnTo>
                  <a:pt x="847576" y="1193109"/>
                </a:lnTo>
                <a:lnTo>
                  <a:pt x="939802" y="1197993"/>
                </a:lnTo>
                <a:lnTo>
                  <a:pt x="988108" y="1457156"/>
                </a:lnTo>
                <a:lnTo>
                  <a:pt x="992496" y="1520724"/>
                </a:lnTo>
                <a:lnTo>
                  <a:pt x="1014455" y="1545162"/>
                </a:lnTo>
                <a:lnTo>
                  <a:pt x="1001281" y="1726087"/>
                </a:lnTo>
                <a:lnTo>
                  <a:pt x="1018854" y="1789657"/>
                </a:lnTo>
                <a:lnTo>
                  <a:pt x="1023241" y="1863008"/>
                </a:lnTo>
                <a:lnTo>
                  <a:pt x="1128640" y="1872778"/>
                </a:lnTo>
                <a:lnTo>
                  <a:pt x="1106680" y="1755423"/>
                </a:lnTo>
                <a:lnTo>
                  <a:pt x="1067160" y="1584280"/>
                </a:lnTo>
                <a:lnTo>
                  <a:pt x="1106680" y="1462040"/>
                </a:lnTo>
                <a:lnTo>
                  <a:pt x="1067160" y="1276230"/>
                </a:lnTo>
                <a:lnTo>
                  <a:pt x="1365680" y="1276230"/>
                </a:lnTo>
                <a:lnTo>
                  <a:pt x="1365784" y="1271346"/>
                </a:lnTo>
                <a:lnTo>
                  <a:pt x="1423543" y="1271346"/>
                </a:lnTo>
                <a:lnTo>
                  <a:pt x="1431651" y="1241996"/>
                </a:lnTo>
                <a:lnTo>
                  <a:pt x="1820409" y="1241996"/>
                </a:lnTo>
                <a:lnTo>
                  <a:pt x="1802290" y="1193109"/>
                </a:lnTo>
                <a:close/>
              </a:path>
              <a:path w="1840229" h="1902460">
                <a:moveTo>
                  <a:pt x="1364427" y="1334902"/>
                </a:moveTo>
                <a:lnTo>
                  <a:pt x="1255998" y="1334902"/>
                </a:lnTo>
                <a:lnTo>
                  <a:pt x="1260386" y="1501159"/>
                </a:lnTo>
                <a:lnTo>
                  <a:pt x="1295519" y="1613630"/>
                </a:lnTo>
                <a:lnTo>
                  <a:pt x="1313079" y="1784771"/>
                </a:lnTo>
                <a:lnTo>
                  <a:pt x="1343825" y="1853225"/>
                </a:lnTo>
                <a:lnTo>
                  <a:pt x="1409703" y="1863008"/>
                </a:lnTo>
                <a:lnTo>
                  <a:pt x="1427264" y="1799440"/>
                </a:lnTo>
                <a:lnTo>
                  <a:pt x="1356998" y="1613630"/>
                </a:lnTo>
                <a:lnTo>
                  <a:pt x="1361398" y="1476707"/>
                </a:lnTo>
                <a:lnTo>
                  <a:pt x="1364427" y="1334902"/>
                </a:lnTo>
                <a:close/>
              </a:path>
              <a:path w="1840229" h="1902460">
                <a:moveTo>
                  <a:pt x="409296" y="1594063"/>
                </a:moveTo>
                <a:lnTo>
                  <a:pt x="360114" y="1594063"/>
                </a:lnTo>
                <a:lnTo>
                  <a:pt x="412808" y="1608731"/>
                </a:lnTo>
                <a:lnTo>
                  <a:pt x="409296" y="1594063"/>
                </a:lnTo>
                <a:close/>
              </a:path>
              <a:path w="1840229" h="1902460">
                <a:moveTo>
                  <a:pt x="849769" y="1202877"/>
                </a:moveTo>
                <a:lnTo>
                  <a:pt x="777311" y="1202877"/>
                </a:lnTo>
                <a:lnTo>
                  <a:pt x="803657" y="1418037"/>
                </a:lnTo>
                <a:lnTo>
                  <a:pt x="808056" y="1564728"/>
                </a:lnTo>
                <a:lnTo>
                  <a:pt x="869535" y="1550060"/>
                </a:lnTo>
                <a:lnTo>
                  <a:pt x="843189" y="1339800"/>
                </a:lnTo>
                <a:lnTo>
                  <a:pt x="860750" y="1251780"/>
                </a:lnTo>
                <a:lnTo>
                  <a:pt x="849769" y="1202877"/>
                </a:lnTo>
                <a:close/>
              </a:path>
              <a:path w="1840229" h="1902460">
                <a:moveTo>
                  <a:pt x="776960" y="1222444"/>
                </a:moveTo>
                <a:lnTo>
                  <a:pt x="399634" y="1222444"/>
                </a:lnTo>
                <a:lnTo>
                  <a:pt x="434767" y="1310464"/>
                </a:lnTo>
                <a:lnTo>
                  <a:pt x="443553" y="1432704"/>
                </a:lnTo>
                <a:lnTo>
                  <a:pt x="439167" y="1530494"/>
                </a:lnTo>
                <a:lnTo>
                  <a:pt x="478687" y="1540277"/>
                </a:lnTo>
                <a:lnTo>
                  <a:pt x="531380" y="1520724"/>
                </a:lnTo>
                <a:lnTo>
                  <a:pt x="500646" y="1388701"/>
                </a:lnTo>
                <a:lnTo>
                  <a:pt x="557427" y="1388701"/>
                </a:lnTo>
                <a:lnTo>
                  <a:pt x="623605" y="1276230"/>
                </a:lnTo>
                <a:lnTo>
                  <a:pt x="775995" y="1276230"/>
                </a:lnTo>
                <a:lnTo>
                  <a:pt x="776960" y="1222444"/>
                </a:lnTo>
                <a:close/>
              </a:path>
              <a:path w="1840229" h="1902460">
                <a:moveTo>
                  <a:pt x="557427" y="1388701"/>
                </a:moveTo>
                <a:lnTo>
                  <a:pt x="500646" y="1388701"/>
                </a:lnTo>
                <a:lnTo>
                  <a:pt x="540166" y="1418037"/>
                </a:lnTo>
                <a:lnTo>
                  <a:pt x="557427" y="1388701"/>
                </a:lnTo>
                <a:close/>
              </a:path>
              <a:path w="1840229" h="1902460">
                <a:moveTo>
                  <a:pt x="1365680" y="1276230"/>
                </a:moveTo>
                <a:lnTo>
                  <a:pt x="1067160" y="1276230"/>
                </a:lnTo>
                <a:lnTo>
                  <a:pt x="1141813" y="1388701"/>
                </a:lnTo>
                <a:lnTo>
                  <a:pt x="1207692" y="1408254"/>
                </a:lnTo>
                <a:lnTo>
                  <a:pt x="1255998" y="1334902"/>
                </a:lnTo>
                <a:lnTo>
                  <a:pt x="1364427" y="1334902"/>
                </a:lnTo>
                <a:lnTo>
                  <a:pt x="1365680" y="1276230"/>
                </a:lnTo>
                <a:close/>
              </a:path>
              <a:path w="1840229" h="1902460">
                <a:moveTo>
                  <a:pt x="1820409" y="1241996"/>
                </a:moveTo>
                <a:lnTo>
                  <a:pt x="1431651" y="1241996"/>
                </a:lnTo>
                <a:lnTo>
                  <a:pt x="1629275" y="1325131"/>
                </a:lnTo>
                <a:lnTo>
                  <a:pt x="1712714" y="1378919"/>
                </a:lnTo>
                <a:lnTo>
                  <a:pt x="1813726" y="1325131"/>
                </a:lnTo>
                <a:lnTo>
                  <a:pt x="1831286" y="1271346"/>
                </a:lnTo>
                <a:lnTo>
                  <a:pt x="1820409" y="1241996"/>
                </a:lnTo>
                <a:close/>
              </a:path>
              <a:path w="1840229" h="1902460">
                <a:moveTo>
                  <a:pt x="1423543" y="1271346"/>
                </a:moveTo>
                <a:lnTo>
                  <a:pt x="1365784" y="1271346"/>
                </a:lnTo>
                <a:lnTo>
                  <a:pt x="1414090" y="1305566"/>
                </a:lnTo>
                <a:lnTo>
                  <a:pt x="1423543" y="1271346"/>
                </a:lnTo>
                <a:close/>
              </a:path>
              <a:path w="1840229" h="1902460">
                <a:moveTo>
                  <a:pt x="1752246" y="733469"/>
                </a:moveTo>
                <a:lnTo>
                  <a:pt x="1673194" y="743252"/>
                </a:lnTo>
                <a:lnTo>
                  <a:pt x="1769821" y="743252"/>
                </a:lnTo>
                <a:lnTo>
                  <a:pt x="1752246" y="733469"/>
                </a:lnTo>
                <a:close/>
              </a:path>
              <a:path w="1840229" h="1902460">
                <a:moveTo>
                  <a:pt x="1602929" y="591662"/>
                </a:moveTo>
                <a:lnTo>
                  <a:pt x="1453611" y="674785"/>
                </a:lnTo>
                <a:lnTo>
                  <a:pt x="1641458" y="674785"/>
                </a:lnTo>
                <a:lnTo>
                  <a:pt x="1602929" y="591662"/>
                </a:lnTo>
                <a:close/>
              </a:path>
              <a:path w="1840229" h="1902460">
                <a:moveTo>
                  <a:pt x="1119854" y="474306"/>
                </a:moveTo>
                <a:lnTo>
                  <a:pt x="992496" y="547659"/>
                </a:lnTo>
                <a:lnTo>
                  <a:pt x="882709" y="547659"/>
                </a:lnTo>
                <a:lnTo>
                  <a:pt x="755351" y="596548"/>
                </a:lnTo>
                <a:lnTo>
                  <a:pt x="1320099" y="596548"/>
                </a:lnTo>
                <a:lnTo>
                  <a:pt x="1286732" y="576995"/>
                </a:lnTo>
                <a:lnTo>
                  <a:pt x="1225252" y="513425"/>
                </a:lnTo>
                <a:lnTo>
                  <a:pt x="1119854" y="474306"/>
                </a:lnTo>
                <a:close/>
              </a:path>
              <a:path w="1840229" h="1902460">
                <a:moveTo>
                  <a:pt x="860750" y="229826"/>
                </a:moveTo>
                <a:lnTo>
                  <a:pt x="794884" y="278714"/>
                </a:lnTo>
                <a:lnTo>
                  <a:pt x="993958" y="278714"/>
                </a:lnTo>
                <a:lnTo>
                  <a:pt x="952976" y="244494"/>
                </a:lnTo>
                <a:lnTo>
                  <a:pt x="860750" y="229826"/>
                </a:lnTo>
                <a:close/>
              </a:path>
              <a:path w="1840229" h="1902460">
                <a:moveTo>
                  <a:pt x="566513" y="0"/>
                </a:moveTo>
                <a:lnTo>
                  <a:pt x="425982" y="29335"/>
                </a:lnTo>
                <a:lnTo>
                  <a:pt x="346941" y="151589"/>
                </a:lnTo>
                <a:lnTo>
                  <a:pt x="307409" y="239595"/>
                </a:lnTo>
                <a:lnTo>
                  <a:pt x="789476" y="239595"/>
                </a:lnTo>
                <a:lnTo>
                  <a:pt x="786096" y="215145"/>
                </a:lnTo>
                <a:lnTo>
                  <a:pt x="742177" y="151589"/>
                </a:lnTo>
                <a:lnTo>
                  <a:pt x="724617" y="88019"/>
                </a:lnTo>
                <a:lnTo>
                  <a:pt x="667524" y="9782"/>
                </a:lnTo>
                <a:lnTo>
                  <a:pt x="566513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5969" y="2798875"/>
            <a:ext cx="678815" cy="1611630"/>
          </a:xfrm>
          <a:custGeom>
            <a:avLst/>
            <a:gdLst/>
            <a:ahLst/>
            <a:cxnLst/>
            <a:rect l="l" t="t" r="r" b="b"/>
            <a:pathLst>
              <a:path w="678815" h="1611629">
                <a:moveTo>
                  <a:pt x="0" y="0"/>
                </a:moveTo>
                <a:lnTo>
                  <a:pt x="678197" y="0"/>
                </a:lnTo>
                <a:lnTo>
                  <a:pt x="678197" y="1611556"/>
                </a:lnTo>
                <a:lnTo>
                  <a:pt x="0" y="161155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04167" y="2376962"/>
            <a:ext cx="422275" cy="2033905"/>
          </a:xfrm>
          <a:custGeom>
            <a:avLst/>
            <a:gdLst/>
            <a:ahLst/>
            <a:cxnLst/>
            <a:rect l="l" t="t" r="r" b="b"/>
            <a:pathLst>
              <a:path w="422275" h="2033904">
                <a:moveTo>
                  <a:pt x="421914" y="0"/>
                </a:moveTo>
                <a:lnTo>
                  <a:pt x="0" y="421913"/>
                </a:lnTo>
                <a:lnTo>
                  <a:pt x="0" y="2033469"/>
                </a:lnTo>
                <a:lnTo>
                  <a:pt x="421914" y="1611555"/>
                </a:lnTo>
                <a:lnTo>
                  <a:pt x="421914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25969" y="2376962"/>
            <a:ext cx="1100455" cy="422275"/>
          </a:xfrm>
          <a:custGeom>
            <a:avLst/>
            <a:gdLst/>
            <a:ahLst/>
            <a:cxnLst/>
            <a:rect l="l" t="t" r="r" b="b"/>
            <a:pathLst>
              <a:path w="1100454" h="422275">
                <a:moveTo>
                  <a:pt x="1100112" y="0"/>
                </a:moveTo>
                <a:lnTo>
                  <a:pt x="421914" y="0"/>
                </a:lnTo>
                <a:lnTo>
                  <a:pt x="0" y="421913"/>
                </a:lnTo>
                <a:lnTo>
                  <a:pt x="678197" y="421913"/>
                </a:lnTo>
                <a:lnTo>
                  <a:pt x="1100112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25969" y="2376962"/>
            <a:ext cx="1100455" cy="2033905"/>
          </a:xfrm>
          <a:custGeom>
            <a:avLst/>
            <a:gdLst/>
            <a:ahLst/>
            <a:cxnLst/>
            <a:rect l="l" t="t" r="r" b="b"/>
            <a:pathLst>
              <a:path w="1100454" h="2033904">
                <a:moveTo>
                  <a:pt x="0" y="421913"/>
                </a:moveTo>
                <a:lnTo>
                  <a:pt x="421914" y="0"/>
                </a:lnTo>
                <a:lnTo>
                  <a:pt x="1100113" y="0"/>
                </a:lnTo>
                <a:lnTo>
                  <a:pt x="1100113" y="1611556"/>
                </a:lnTo>
                <a:lnTo>
                  <a:pt x="678198" y="2033470"/>
                </a:lnTo>
                <a:lnTo>
                  <a:pt x="0" y="2033470"/>
                </a:lnTo>
                <a:lnTo>
                  <a:pt x="0" y="42191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25969" y="2376962"/>
            <a:ext cx="1100455" cy="422275"/>
          </a:xfrm>
          <a:custGeom>
            <a:avLst/>
            <a:gdLst/>
            <a:ahLst/>
            <a:cxnLst/>
            <a:rect l="l" t="t" r="r" b="b"/>
            <a:pathLst>
              <a:path w="1100454" h="422275">
                <a:moveTo>
                  <a:pt x="0" y="421913"/>
                </a:moveTo>
                <a:lnTo>
                  <a:pt x="678198" y="421913"/>
                </a:lnTo>
                <a:lnTo>
                  <a:pt x="110011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04168" y="2798876"/>
            <a:ext cx="0" cy="1611630"/>
          </a:xfrm>
          <a:custGeom>
            <a:avLst/>
            <a:gdLst/>
            <a:ahLst/>
            <a:cxnLst/>
            <a:rect l="l" t="t" r="r" b="b"/>
            <a:pathLst>
              <a:path h="1611629">
                <a:moveTo>
                  <a:pt x="0" y="0"/>
                </a:moveTo>
                <a:lnTo>
                  <a:pt x="0" y="161155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486645" y="3208273"/>
            <a:ext cx="9690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653" y="6139688"/>
            <a:ext cx="58597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Lo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ull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f</a:t>
            </a:r>
            <a:r>
              <a:rPr sz="1400" spc="-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 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eg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38</a:t>
            </a:fld>
            <a:endParaRPr spc="-15" dirty="0"/>
          </a:p>
        </p:txBody>
      </p:sp>
      <p:sp>
        <p:nvSpPr>
          <p:cNvPr id="43" name="object 43"/>
          <p:cNvSpPr txBox="1"/>
          <p:nvPr/>
        </p:nvSpPr>
        <p:spPr>
          <a:xfrm>
            <a:off x="2804149" y="1319021"/>
            <a:ext cx="6179185" cy="69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238885" algn="l"/>
              </a:tabLst>
            </a:pP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60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bun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45" dirty="0">
                <a:latin typeface="Calibri"/>
                <a:cs typeface="Calibri"/>
              </a:rPr>
              <a:t>nv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ut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 l</a:t>
            </a:r>
            <a:r>
              <a:rPr sz="2500" spc="-60" dirty="0">
                <a:latin typeface="Calibri"/>
                <a:cs typeface="Calibri"/>
              </a:rPr>
              <a:t>a</a:t>
            </a:r>
            <a:r>
              <a:rPr sz="2500" spc="-55" dirty="0">
                <a:latin typeface="Calibri"/>
                <a:cs typeface="Calibri"/>
              </a:rPr>
              <a:t>y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	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110" dirty="0">
                <a:latin typeface="Calibri"/>
                <a:cs typeface="Calibri"/>
              </a:rPr>
              <a:t>k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4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19723" y="4491482"/>
            <a:ext cx="4041140" cy="148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b="1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b="1" spc="-15" dirty="0">
                <a:solidFill>
                  <a:srgbClr val="FF0000"/>
                </a:solidFill>
                <a:latin typeface="Calibri"/>
                <a:cs typeface="Calibri"/>
              </a:rPr>
              <a:t>bl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2500" b="1" spc="-2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spc="-9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ec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ece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ld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s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ar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nu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f 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spc="-4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ith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ece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ld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25" dirty="0"/>
              <a:t>Fu</a:t>
            </a:r>
            <a:r>
              <a:rPr sz="4000" spc="-15" dirty="0"/>
              <a:t>lly</a:t>
            </a:r>
            <a:r>
              <a:rPr sz="4000" spc="-10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al</a:t>
            </a:r>
            <a:r>
              <a:rPr sz="4000" dirty="0"/>
              <a:t> 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9350" y="4512817"/>
            <a:ext cx="122428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nput: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10444" y="2735036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20648" y="2325776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104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10444" y="2325776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04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20648" y="2735036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87944" y="2735036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8148" y="2325776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879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87944" y="2325776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87944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8148" y="2735036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95229" y="2735036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05433" y="2325776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95229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95229" y="2325776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5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95229" y="2325776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05433" y="2735036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81807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69" y="47624"/>
                </a:moveTo>
                <a:lnTo>
                  <a:pt x="422469" y="76200"/>
                </a:lnTo>
                <a:lnTo>
                  <a:pt x="479620" y="47625"/>
                </a:lnTo>
                <a:lnTo>
                  <a:pt x="422469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69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2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69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698814" y="3168650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00690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17698" y="3168650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21146" y="3464203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10" h="76200">
                <a:moveTo>
                  <a:pt x="422470" y="47624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22470" y="47624"/>
                </a:lnTo>
                <a:close/>
              </a:path>
              <a:path w="499110" h="76200">
                <a:moveTo>
                  <a:pt x="422470" y="28574"/>
                </a:moveTo>
                <a:lnTo>
                  <a:pt x="422470" y="47624"/>
                </a:lnTo>
                <a:lnTo>
                  <a:pt x="435170" y="47625"/>
                </a:lnTo>
                <a:lnTo>
                  <a:pt x="435170" y="28575"/>
                </a:lnTo>
                <a:lnTo>
                  <a:pt x="422470" y="28574"/>
                </a:lnTo>
                <a:close/>
              </a:path>
              <a:path w="499110" h="76200">
                <a:moveTo>
                  <a:pt x="422470" y="0"/>
                </a:moveTo>
                <a:lnTo>
                  <a:pt x="422470" y="28574"/>
                </a:lnTo>
                <a:lnTo>
                  <a:pt x="435170" y="28575"/>
                </a:lnTo>
                <a:lnTo>
                  <a:pt x="435170" y="47625"/>
                </a:lnTo>
                <a:lnTo>
                  <a:pt x="479623" y="47623"/>
                </a:lnTo>
                <a:lnTo>
                  <a:pt x="498670" y="38100"/>
                </a:lnTo>
                <a:lnTo>
                  <a:pt x="422470" y="0"/>
                </a:lnTo>
                <a:close/>
              </a:path>
              <a:path w="499110" h="76200">
                <a:moveTo>
                  <a:pt x="0" y="28573"/>
                </a:moveTo>
                <a:lnTo>
                  <a:pt x="0" y="47623"/>
                </a:lnTo>
                <a:lnTo>
                  <a:pt x="422470" y="47624"/>
                </a:lnTo>
                <a:lnTo>
                  <a:pt x="422470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38154" y="3168650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57501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74509" y="3208273"/>
            <a:ext cx="6654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537852" y="2411836"/>
            <a:ext cx="2580640" cy="1902460"/>
          </a:xfrm>
          <a:custGeom>
            <a:avLst/>
            <a:gdLst/>
            <a:ahLst/>
            <a:cxnLst/>
            <a:rect l="l" t="t" r="r" b="b"/>
            <a:pathLst>
              <a:path w="2580640" h="1902460">
                <a:moveTo>
                  <a:pt x="0" y="0"/>
                </a:moveTo>
                <a:lnTo>
                  <a:pt x="2580455" y="0"/>
                </a:lnTo>
                <a:lnTo>
                  <a:pt x="2580455" y="1902181"/>
                </a:lnTo>
                <a:lnTo>
                  <a:pt x="0" y="1902181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40393" y="3130624"/>
            <a:ext cx="2573655" cy="1188720"/>
          </a:xfrm>
          <a:custGeom>
            <a:avLst/>
            <a:gdLst/>
            <a:ahLst/>
            <a:cxnLst/>
            <a:rect l="l" t="t" r="r" b="b"/>
            <a:pathLst>
              <a:path w="2573654" h="1188720">
                <a:moveTo>
                  <a:pt x="0" y="0"/>
                </a:moveTo>
                <a:lnTo>
                  <a:pt x="0" y="1188210"/>
                </a:lnTo>
                <a:lnTo>
                  <a:pt x="2573454" y="1183326"/>
                </a:lnTo>
                <a:lnTo>
                  <a:pt x="2569066" y="303165"/>
                </a:lnTo>
                <a:lnTo>
                  <a:pt x="2015726" y="259162"/>
                </a:lnTo>
                <a:lnTo>
                  <a:pt x="526767" y="92904"/>
                </a:lnTo>
                <a:lnTo>
                  <a:pt x="241531" y="92904"/>
                </a:lnTo>
                <a:lnTo>
                  <a:pt x="48306" y="39118"/>
                </a:lnTo>
                <a:lnTo>
                  <a:pt x="74653" y="9782"/>
                </a:lnTo>
                <a:lnTo>
                  <a:pt x="0" y="0"/>
                </a:lnTo>
                <a:close/>
              </a:path>
              <a:path w="2573654" h="1188720">
                <a:moveTo>
                  <a:pt x="206399" y="9782"/>
                </a:moveTo>
                <a:lnTo>
                  <a:pt x="241531" y="92904"/>
                </a:lnTo>
                <a:lnTo>
                  <a:pt x="526767" y="92904"/>
                </a:lnTo>
                <a:lnTo>
                  <a:pt x="439155" y="83121"/>
                </a:lnTo>
                <a:lnTo>
                  <a:pt x="206399" y="9782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44780" y="2406939"/>
            <a:ext cx="2569210" cy="1046480"/>
          </a:xfrm>
          <a:custGeom>
            <a:avLst/>
            <a:gdLst/>
            <a:ahLst/>
            <a:cxnLst/>
            <a:rect l="l" t="t" r="r" b="b"/>
            <a:pathLst>
              <a:path w="2569209" h="1046479">
                <a:moveTo>
                  <a:pt x="1550224" y="0"/>
                </a:moveTo>
                <a:lnTo>
                  <a:pt x="43919" y="0"/>
                </a:lnTo>
                <a:lnTo>
                  <a:pt x="52706" y="48901"/>
                </a:lnTo>
                <a:lnTo>
                  <a:pt x="0" y="97788"/>
                </a:lnTo>
                <a:lnTo>
                  <a:pt x="0" y="987732"/>
                </a:lnTo>
                <a:lnTo>
                  <a:pt x="2569067" y="1046403"/>
                </a:lnTo>
                <a:lnTo>
                  <a:pt x="2569067" y="733468"/>
                </a:lnTo>
                <a:lnTo>
                  <a:pt x="1862033" y="733468"/>
                </a:lnTo>
                <a:lnTo>
                  <a:pt x="1864736" y="723685"/>
                </a:lnTo>
                <a:lnTo>
                  <a:pt x="1739061" y="723685"/>
                </a:lnTo>
                <a:lnTo>
                  <a:pt x="1308693" y="567211"/>
                </a:lnTo>
                <a:lnTo>
                  <a:pt x="1269160" y="464524"/>
                </a:lnTo>
                <a:lnTo>
                  <a:pt x="1440439" y="440072"/>
                </a:lnTo>
                <a:lnTo>
                  <a:pt x="1466785" y="332499"/>
                </a:lnTo>
                <a:lnTo>
                  <a:pt x="1515090" y="254262"/>
                </a:lnTo>
                <a:lnTo>
                  <a:pt x="1602929" y="244494"/>
                </a:lnTo>
                <a:lnTo>
                  <a:pt x="1550224" y="132022"/>
                </a:lnTo>
                <a:lnTo>
                  <a:pt x="1528264" y="48901"/>
                </a:lnTo>
                <a:lnTo>
                  <a:pt x="1550224" y="0"/>
                </a:lnTo>
                <a:close/>
              </a:path>
              <a:path w="2569209" h="1046479">
                <a:moveTo>
                  <a:pt x="2064044" y="503642"/>
                </a:moveTo>
                <a:lnTo>
                  <a:pt x="1862033" y="733468"/>
                </a:lnTo>
                <a:lnTo>
                  <a:pt x="2569067" y="733468"/>
                </a:lnTo>
                <a:lnTo>
                  <a:pt x="2569067" y="674784"/>
                </a:lnTo>
                <a:lnTo>
                  <a:pt x="2406587" y="674784"/>
                </a:lnTo>
                <a:lnTo>
                  <a:pt x="2380246" y="655231"/>
                </a:lnTo>
                <a:lnTo>
                  <a:pt x="2279229" y="655231"/>
                </a:lnTo>
                <a:lnTo>
                  <a:pt x="2259471" y="586778"/>
                </a:lnTo>
                <a:lnTo>
                  <a:pt x="2213350" y="586778"/>
                </a:lnTo>
                <a:lnTo>
                  <a:pt x="2064044" y="503642"/>
                </a:lnTo>
                <a:close/>
              </a:path>
              <a:path w="2569209" h="1046479">
                <a:moveTo>
                  <a:pt x="1774195" y="513425"/>
                </a:moveTo>
                <a:lnTo>
                  <a:pt x="1734675" y="645448"/>
                </a:lnTo>
                <a:lnTo>
                  <a:pt x="1739061" y="723685"/>
                </a:lnTo>
                <a:lnTo>
                  <a:pt x="1864736" y="723685"/>
                </a:lnTo>
                <a:lnTo>
                  <a:pt x="1889060" y="635665"/>
                </a:lnTo>
                <a:lnTo>
                  <a:pt x="1813714" y="635665"/>
                </a:lnTo>
                <a:lnTo>
                  <a:pt x="1774195" y="513425"/>
                </a:lnTo>
                <a:close/>
              </a:path>
              <a:path w="2569209" h="1046479">
                <a:moveTo>
                  <a:pt x="2569067" y="596546"/>
                </a:moveTo>
                <a:lnTo>
                  <a:pt x="2472455" y="596546"/>
                </a:lnTo>
                <a:lnTo>
                  <a:pt x="2406587" y="674784"/>
                </a:lnTo>
                <a:lnTo>
                  <a:pt x="2569067" y="674784"/>
                </a:lnTo>
                <a:lnTo>
                  <a:pt x="2569067" y="596546"/>
                </a:lnTo>
                <a:close/>
              </a:path>
              <a:path w="2569209" h="1046479">
                <a:moveTo>
                  <a:pt x="2340709" y="625882"/>
                </a:moveTo>
                <a:lnTo>
                  <a:pt x="2279229" y="655231"/>
                </a:lnTo>
                <a:lnTo>
                  <a:pt x="2380246" y="655231"/>
                </a:lnTo>
                <a:lnTo>
                  <a:pt x="2340709" y="625882"/>
                </a:lnTo>
                <a:close/>
              </a:path>
              <a:path w="2569209" h="1046479">
                <a:moveTo>
                  <a:pt x="1857634" y="503642"/>
                </a:moveTo>
                <a:lnTo>
                  <a:pt x="1813714" y="635665"/>
                </a:lnTo>
                <a:lnTo>
                  <a:pt x="1889060" y="635665"/>
                </a:lnTo>
                <a:lnTo>
                  <a:pt x="1897166" y="606329"/>
                </a:lnTo>
                <a:lnTo>
                  <a:pt x="1857634" y="503642"/>
                </a:lnTo>
                <a:close/>
              </a:path>
              <a:path w="2569209" h="1046479">
                <a:moveTo>
                  <a:pt x="2239709" y="518309"/>
                </a:moveTo>
                <a:lnTo>
                  <a:pt x="2213350" y="586778"/>
                </a:lnTo>
                <a:lnTo>
                  <a:pt x="2259471" y="586778"/>
                </a:lnTo>
                <a:lnTo>
                  <a:pt x="2239709" y="518309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43405" y="2421606"/>
            <a:ext cx="1840230" cy="1902460"/>
          </a:xfrm>
          <a:custGeom>
            <a:avLst/>
            <a:gdLst/>
            <a:ahLst/>
            <a:cxnLst/>
            <a:rect l="l" t="t" r="r" b="b"/>
            <a:pathLst>
              <a:path w="1840229" h="1902460">
                <a:moveTo>
                  <a:pt x="775995" y="1276230"/>
                </a:moveTo>
                <a:lnTo>
                  <a:pt x="623605" y="1276230"/>
                </a:lnTo>
                <a:lnTo>
                  <a:pt x="645565" y="1481606"/>
                </a:lnTo>
                <a:lnTo>
                  <a:pt x="693872" y="1662517"/>
                </a:lnTo>
                <a:lnTo>
                  <a:pt x="724617" y="1902114"/>
                </a:lnTo>
                <a:lnTo>
                  <a:pt x="847576" y="1892344"/>
                </a:lnTo>
                <a:lnTo>
                  <a:pt x="803657" y="1755423"/>
                </a:lnTo>
                <a:lnTo>
                  <a:pt x="777311" y="1642965"/>
                </a:lnTo>
                <a:lnTo>
                  <a:pt x="790484" y="1554946"/>
                </a:lnTo>
                <a:lnTo>
                  <a:pt x="772924" y="1447373"/>
                </a:lnTo>
                <a:lnTo>
                  <a:pt x="775995" y="1276230"/>
                </a:lnTo>
                <a:close/>
              </a:path>
              <a:path w="1840229" h="1902460">
                <a:moveTo>
                  <a:pt x="171277" y="185809"/>
                </a:moveTo>
                <a:lnTo>
                  <a:pt x="57091" y="190708"/>
                </a:lnTo>
                <a:lnTo>
                  <a:pt x="0" y="254264"/>
                </a:lnTo>
                <a:lnTo>
                  <a:pt x="48318" y="347168"/>
                </a:lnTo>
                <a:lnTo>
                  <a:pt x="140530" y="440074"/>
                </a:lnTo>
                <a:lnTo>
                  <a:pt x="188837" y="449856"/>
                </a:lnTo>
                <a:lnTo>
                  <a:pt x="149317" y="508541"/>
                </a:lnTo>
                <a:lnTo>
                  <a:pt x="166889" y="635666"/>
                </a:lnTo>
                <a:lnTo>
                  <a:pt x="153704" y="718802"/>
                </a:lnTo>
                <a:lnTo>
                  <a:pt x="144929" y="880160"/>
                </a:lnTo>
                <a:lnTo>
                  <a:pt x="180063" y="1070855"/>
                </a:lnTo>
                <a:lnTo>
                  <a:pt x="237143" y="1134424"/>
                </a:lnTo>
                <a:lnTo>
                  <a:pt x="276675" y="1325131"/>
                </a:lnTo>
                <a:lnTo>
                  <a:pt x="281062" y="1496274"/>
                </a:lnTo>
                <a:lnTo>
                  <a:pt x="285461" y="1628297"/>
                </a:lnTo>
                <a:lnTo>
                  <a:pt x="250329" y="1779873"/>
                </a:lnTo>
                <a:lnTo>
                  <a:pt x="219583" y="1887446"/>
                </a:lnTo>
                <a:lnTo>
                  <a:pt x="364502" y="1897228"/>
                </a:lnTo>
                <a:lnTo>
                  <a:pt x="360114" y="1765206"/>
                </a:lnTo>
                <a:lnTo>
                  <a:pt x="360114" y="1594063"/>
                </a:lnTo>
                <a:lnTo>
                  <a:pt x="409296" y="1594063"/>
                </a:lnTo>
                <a:lnTo>
                  <a:pt x="395248" y="1535393"/>
                </a:lnTo>
                <a:lnTo>
                  <a:pt x="408421" y="1418037"/>
                </a:lnTo>
                <a:lnTo>
                  <a:pt x="390848" y="1286013"/>
                </a:lnTo>
                <a:lnTo>
                  <a:pt x="399634" y="1222444"/>
                </a:lnTo>
                <a:lnTo>
                  <a:pt x="776960" y="1222444"/>
                </a:lnTo>
                <a:lnTo>
                  <a:pt x="777311" y="1202877"/>
                </a:lnTo>
                <a:lnTo>
                  <a:pt x="849769" y="1202877"/>
                </a:lnTo>
                <a:lnTo>
                  <a:pt x="847576" y="1193109"/>
                </a:lnTo>
                <a:lnTo>
                  <a:pt x="1802290" y="1193109"/>
                </a:lnTo>
                <a:lnTo>
                  <a:pt x="1717113" y="963282"/>
                </a:lnTo>
                <a:lnTo>
                  <a:pt x="1739061" y="880160"/>
                </a:lnTo>
                <a:lnTo>
                  <a:pt x="1818114" y="860595"/>
                </a:lnTo>
                <a:lnTo>
                  <a:pt x="1840073" y="782358"/>
                </a:lnTo>
                <a:lnTo>
                  <a:pt x="1769821" y="743252"/>
                </a:lnTo>
                <a:lnTo>
                  <a:pt x="1673194" y="743252"/>
                </a:lnTo>
                <a:lnTo>
                  <a:pt x="1641458" y="674785"/>
                </a:lnTo>
                <a:lnTo>
                  <a:pt x="1453611" y="674785"/>
                </a:lnTo>
                <a:lnTo>
                  <a:pt x="1320099" y="596548"/>
                </a:lnTo>
                <a:lnTo>
                  <a:pt x="755351" y="596548"/>
                </a:lnTo>
                <a:lnTo>
                  <a:pt x="759750" y="513425"/>
                </a:lnTo>
                <a:lnTo>
                  <a:pt x="860750" y="498758"/>
                </a:lnTo>
                <a:lnTo>
                  <a:pt x="1005668" y="361849"/>
                </a:lnTo>
                <a:lnTo>
                  <a:pt x="1023241" y="303165"/>
                </a:lnTo>
                <a:lnTo>
                  <a:pt x="993958" y="278714"/>
                </a:lnTo>
                <a:lnTo>
                  <a:pt x="794884" y="278714"/>
                </a:lnTo>
                <a:lnTo>
                  <a:pt x="789476" y="239595"/>
                </a:lnTo>
                <a:lnTo>
                  <a:pt x="307409" y="239595"/>
                </a:lnTo>
                <a:lnTo>
                  <a:pt x="171277" y="185809"/>
                </a:lnTo>
                <a:close/>
              </a:path>
              <a:path w="1840229" h="1902460">
                <a:moveTo>
                  <a:pt x="1802290" y="1193109"/>
                </a:moveTo>
                <a:lnTo>
                  <a:pt x="847576" y="1193109"/>
                </a:lnTo>
                <a:lnTo>
                  <a:pt x="939802" y="1197993"/>
                </a:lnTo>
                <a:lnTo>
                  <a:pt x="988108" y="1457156"/>
                </a:lnTo>
                <a:lnTo>
                  <a:pt x="992496" y="1520724"/>
                </a:lnTo>
                <a:lnTo>
                  <a:pt x="1014455" y="1545162"/>
                </a:lnTo>
                <a:lnTo>
                  <a:pt x="1001281" y="1726087"/>
                </a:lnTo>
                <a:lnTo>
                  <a:pt x="1018854" y="1789657"/>
                </a:lnTo>
                <a:lnTo>
                  <a:pt x="1023241" y="1863008"/>
                </a:lnTo>
                <a:lnTo>
                  <a:pt x="1128640" y="1872778"/>
                </a:lnTo>
                <a:lnTo>
                  <a:pt x="1106680" y="1755423"/>
                </a:lnTo>
                <a:lnTo>
                  <a:pt x="1067160" y="1584280"/>
                </a:lnTo>
                <a:lnTo>
                  <a:pt x="1106680" y="1462040"/>
                </a:lnTo>
                <a:lnTo>
                  <a:pt x="1067160" y="1276230"/>
                </a:lnTo>
                <a:lnTo>
                  <a:pt x="1365680" y="1276230"/>
                </a:lnTo>
                <a:lnTo>
                  <a:pt x="1365784" y="1271346"/>
                </a:lnTo>
                <a:lnTo>
                  <a:pt x="1423543" y="1271346"/>
                </a:lnTo>
                <a:lnTo>
                  <a:pt x="1431651" y="1241996"/>
                </a:lnTo>
                <a:lnTo>
                  <a:pt x="1820409" y="1241996"/>
                </a:lnTo>
                <a:lnTo>
                  <a:pt x="1802290" y="1193109"/>
                </a:lnTo>
                <a:close/>
              </a:path>
              <a:path w="1840229" h="1902460">
                <a:moveTo>
                  <a:pt x="1364427" y="1334902"/>
                </a:moveTo>
                <a:lnTo>
                  <a:pt x="1255998" y="1334902"/>
                </a:lnTo>
                <a:lnTo>
                  <a:pt x="1260386" y="1501159"/>
                </a:lnTo>
                <a:lnTo>
                  <a:pt x="1295519" y="1613630"/>
                </a:lnTo>
                <a:lnTo>
                  <a:pt x="1313079" y="1784771"/>
                </a:lnTo>
                <a:lnTo>
                  <a:pt x="1343825" y="1853225"/>
                </a:lnTo>
                <a:lnTo>
                  <a:pt x="1409703" y="1863008"/>
                </a:lnTo>
                <a:lnTo>
                  <a:pt x="1427264" y="1799440"/>
                </a:lnTo>
                <a:lnTo>
                  <a:pt x="1356998" y="1613630"/>
                </a:lnTo>
                <a:lnTo>
                  <a:pt x="1361398" y="1476707"/>
                </a:lnTo>
                <a:lnTo>
                  <a:pt x="1364427" y="1334902"/>
                </a:lnTo>
                <a:close/>
              </a:path>
              <a:path w="1840229" h="1902460">
                <a:moveTo>
                  <a:pt x="409296" y="1594063"/>
                </a:moveTo>
                <a:lnTo>
                  <a:pt x="360114" y="1594063"/>
                </a:lnTo>
                <a:lnTo>
                  <a:pt x="412808" y="1608731"/>
                </a:lnTo>
                <a:lnTo>
                  <a:pt x="409296" y="1594063"/>
                </a:lnTo>
                <a:close/>
              </a:path>
              <a:path w="1840229" h="1902460">
                <a:moveTo>
                  <a:pt x="849769" y="1202877"/>
                </a:moveTo>
                <a:lnTo>
                  <a:pt x="777311" y="1202877"/>
                </a:lnTo>
                <a:lnTo>
                  <a:pt x="803657" y="1418037"/>
                </a:lnTo>
                <a:lnTo>
                  <a:pt x="808056" y="1564728"/>
                </a:lnTo>
                <a:lnTo>
                  <a:pt x="869535" y="1550060"/>
                </a:lnTo>
                <a:lnTo>
                  <a:pt x="843189" y="1339800"/>
                </a:lnTo>
                <a:lnTo>
                  <a:pt x="860750" y="1251780"/>
                </a:lnTo>
                <a:lnTo>
                  <a:pt x="849769" y="1202877"/>
                </a:lnTo>
                <a:close/>
              </a:path>
              <a:path w="1840229" h="1902460">
                <a:moveTo>
                  <a:pt x="776960" y="1222444"/>
                </a:moveTo>
                <a:lnTo>
                  <a:pt x="399634" y="1222444"/>
                </a:lnTo>
                <a:lnTo>
                  <a:pt x="434767" y="1310464"/>
                </a:lnTo>
                <a:lnTo>
                  <a:pt x="443553" y="1432704"/>
                </a:lnTo>
                <a:lnTo>
                  <a:pt x="439167" y="1530494"/>
                </a:lnTo>
                <a:lnTo>
                  <a:pt x="478687" y="1540277"/>
                </a:lnTo>
                <a:lnTo>
                  <a:pt x="531380" y="1520724"/>
                </a:lnTo>
                <a:lnTo>
                  <a:pt x="500646" y="1388701"/>
                </a:lnTo>
                <a:lnTo>
                  <a:pt x="557427" y="1388701"/>
                </a:lnTo>
                <a:lnTo>
                  <a:pt x="623605" y="1276230"/>
                </a:lnTo>
                <a:lnTo>
                  <a:pt x="775995" y="1276230"/>
                </a:lnTo>
                <a:lnTo>
                  <a:pt x="776960" y="1222444"/>
                </a:lnTo>
                <a:close/>
              </a:path>
              <a:path w="1840229" h="1902460">
                <a:moveTo>
                  <a:pt x="557427" y="1388701"/>
                </a:moveTo>
                <a:lnTo>
                  <a:pt x="500646" y="1388701"/>
                </a:lnTo>
                <a:lnTo>
                  <a:pt x="540166" y="1418037"/>
                </a:lnTo>
                <a:lnTo>
                  <a:pt x="557427" y="1388701"/>
                </a:lnTo>
                <a:close/>
              </a:path>
              <a:path w="1840229" h="1902460">
                <a:moveTo>
                  <a:pt x="1365680" y="1276230"/>
                </a:moveTo>
                <a:lnTo>
                  <a:pt x="1067160" y="1276230"/>
                </a:lnTo>
                <a:lnTo>
                  <a:pt x="1141813" y="1388701"/>
                </a:lnTo>
                <a:lnTo>
                  <a:pt x="1207692" y="1408254"/>
                </a:lnTo>
                <a:lnTo>
                  <a:pt x="1255998" y="1334902"/>
                </a:lnTo>
                <a:lnTo>
                  <a:pt x="1364427" y="1334902"/>
                </a:lnTo>
                <a:lnTo>
                  <a:pt x="1365680" y="1276230"/>
                </a:lnTo>
                <a:close/>
              </a:path>
              <a:path w="1840229" h="1902460">
                <a:moveTo>
                  <a:pt x="1820409" y="1241996"/>
                </a:moveTo>
                <a:lnTo>
                  <a:pt x="1431651" y="1241996"/>
                </a:lnTo>
                <a:lnTo>
                  <a:pt x="1629275" y="1325131"/>
                </a:lnTo>
                <a:lnTo>
                  <a:pt x="1712714" y="1378919"/>
                </a:lnTo>
                <a:lnTo>
                  <a:pt x="1813726" y="1325131"/>
                </a:lnTo>
                <a:lnTo>
                  <a:pt x="1831286" y="1271346"/>
                </a:lnTo>
                <a:lnTo>
                  <a:pt x="1820409" y="1241996"/>
                </a:lnTo>
                <a:close/>
              </a:path>
              <a:path w="1840229" h="1902460">
                <a:moveTo>
                  <a:pt x="1423543" y="1271346"/>
                </a:moveTo>
                <a:lnTo>
                  <a:pt x="1365784" y="1271346"/>
                </a:lnTo>
                <a:lnTo>
                  <a:pt x="1414090" y="1305566"/>
                </a:lnTo>
                <a:lnTo>
                  <a:pt x="1423543" y="1271346"/>
                </a:lnTo>
                <a:close/>
              </a:path>
              <a:path w="1840229" h="1902460">
                <a:moveTo>
                  <a:pt x="1752246" y="733469"/>
                </a:moveTo>
                <a:lnTo>
                  <a:pt x="1673194" y="743252"/>
                </a:lnTo>
                <a:lnTo>
                  <a:pt x="1769821" y="743252"/>
                </a:lnTo>
                <a:lnTo>
                  <a:pt x="1752246" y="733469"/>
                </a:lnTo>
                <a:close/>
              </a:path>
              <a:path w="1840229" h="1902460">
                <a:moveTo>
                  <a:pt x="1602929" y="591662"/>
                </a:moveTo>
                <a:lnTo>
                  <a:pt x="1453611" y="674785"/>
                </a:lnTo>
                <a:lnTo>
                  <a:pt x="1641458" y="674785"/>
                </a:lnTo>
                <a:lnTo>
                  <a:pt x="1602929" y="591662"/>
                </a:lnTo>
                <a:close/>
              </a:path>
              <a:path w="1840229" h="1902460">
                <a:moveTo>
                  <a:pt x="1119854" y="474306"/>
                </a:moveTo>
                <a:lnTo>
                  <a:pt x="992496" y="547659"/>
                </a:lnTo>
                <a:lnTo>
                  <a:pt x="882709" y="547659"/>
                </a:lnTo>
                <a:lnTo>
                  <a:pt x="755351" y="596548"/>
                </a:lnTo>
                <a:lnTo>
                  <a:pt x="1320099" y="596548"/>
                </a:lnTo>
                <a:lnTo>
                  <a:pt x="1286732" y="576995"/>
                </a:lnTo>
                <a:lnTo>
                  <a:pt x="1225252" y="513425"/>
                </a:lnTo>
                <a:lnTo>
                  <a:pt x="1119854" y="474306"/>
                </a:lnTo>
                <a:close/>
              </a:path>
              <a:path w="1840229" h="1902460">
                <a:moveTo>
                  <a:pt x="860750" y="229826"/>
                </a:moveTo>
                <a:lnTo>
                  <a:pt x="794884" y="278714"/>
                </a:lnTo>
                <a:lnTo>
                  <a:pt x="993958" y="278714"/>
                </a:lnTo>
                <a:lnTo>
                  <a:pt x="952976" y="244494"/>
                </a:lnTo>
                <a:lnTo>
                  <a:pt x="860750" y="229826"/>
                </a:lnTo>
                <a:close/>
              </a:path>
              <a:path w="1840229" h="1902460">
                <a:moveTo>
                  <a:pt x="566513" y="0"/>
                </a:moveTo>
                <a:lnTo>
                  <a:pt x="425982" y="29335"/>
                </a:lnTo>
                <a:lnTo>
                  <a:pt x="346941" y="151589"/>
                </a:lnTo>
                <a:lnTo>
                  <a:pt x="307409" y="239595"/>
                </a:lnTo>
                <a:lnTo>
                  <a:pt x="789476" y="239595"/>
                </a:lnTo>
                <a:lnTo>
                  <a:pt x="786096" y="215145"/>
                </a:lnTo>
                <a:lnTo>
                  <a:pt x="742177" y="151589"/>
                </a:lnTo>
                <a:lnTo>
                  <a:pt x="724617" y="88019"/>
                </a:lnTo>
                <a:lnTo>
                  <a:pt x="667524" y="9782"/>
                </a:lnTo>
                <a:lnTo>
                  <a:pt x="566513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5969" y="2798875"/>
            <a:ext cx="678815" cy="1611630"/>
          </a:xfrm>
          <a:custGeom>
            <a:avLst/>
            <a:gdLst/>
            <a:ahLst/>
            <a:cxnLst/>
            <a:rect l="l" t="t" r="r" b="b"/>
            <a:pathLst>
              <a:path w="678815" h="1611629">
                <a:moveTo>
                  <a:pt x="0" y="0"/>
                </a:moveTo>
                <a:lnTo>
                  <a:pt x="678197" y="0"/>
                </a:lnTo>
                <a:lnTo>
                  <a:pt x="678197" y="1611556"/>
                </a:lnTo>
                <a:lnTo>
                  <a:pt x="0" y="161155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04167" y="2376962"/>
            <a:ext cx="422275" cy="2033905"/>
          </a:xfrm>
          <a:custGeom>
            <a:avLst/>
            <a:gdLst/>
            <a:ahLst/>
            <a:cxnLst/>
            <a:rect l="l" t="t" r="r" b="b"/>
            <a:pathLst>
              <a:path w="422275" h="2033904">
                <a:moveTo>
                  <a:pt x="421914" y="0"/>
                </a:moveTo>
                <a:lnTo>
                  <a:pt x="0" y="421913"/>
                </a:lnTo>
                <a:lnTo>
                  <a:pt x="0" y="2033469"/>
                </a:lnTo>
                <a:lnTo>
                  <a:pt x="421914" y="1611555"/>
                </a:lnTo>
                <a:lnTo>
                  <a:pt x="421914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25969" y="2376962"/>
            <a:ext cx="1100455" cy="422275"/>
          </a:xfrm>
          <a:custGeom>
            <a:avLst/>
            <a:gdLst/>
            <a:ahLst/>
            <a:cxnLst/>
            <a:rect l="l" t="t" r="r" b="b"/>
            <a:pathLst>
              <a:path w="1100454" h="422275">
                <a:moveTo>
                  <a:pt x="1100112" y="0"/>
                </a:moveTo>
                <a:lnTo>
                  <a:pt x="421914" y="0"/>
                </a:lnTo>
                <a:lnTo>
                  <a:pt x="0" y="421913"/>
                </a:lnTo>
                <a:lnTo>
                  <a:pt x="678197" y="421913"/>
                </a:lnTo>
                <a:lnTo>
                  <a:pt x="1100112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25969" y="2376962"/>
            <a:ext cx="1100455" cy="2033905"/>
          </a:xfrm>
          <a:custGeom>
            <a:avLst/>
            <a:gdLst/>
            <a:ahLst/>
            <a:cxnLst/>
            <a:rect l="l" t="t" r="r" b="b"/>
            <a:pathLst>
              <a:path w="1100454" h="2033904">
                <a:moveTo>
                  <a:pt x="0" y="421913"/>
                </a:moveTo>
                <a:lnTo>
                  <a:pt x="421914" y="0"/>
                </a:lnTo>
                <a:lnTo>
                  <a:pt x="1100113" y="0"/>
                </a:lnTo>
                <a:lnTo>
                  <a:pt x="1100113" y="1611556"/>
                </a:lnTo>
                <a:lnTo>
                  <a:pt x="678198" y="2033470"/>
                </a:lnTo>
                <a:lnTo>
                  <a:pt x="0" y="2033470"/>
                </a:lnTo>
                <a:lnTo>
                  <a:pt x="0" y="421913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25969" y="2376962"/>
            <a:ext cx="1100455" cy="422275"/>
          </a:xfrm>
          <a:custGeom>
            <a:avLst/>
            <a:gdLst/>
            <a:ahLst/>
            <a:cxnLst/>
            <a:rect l="l" t="t" r="r" b="b"/>
            <a:pathLst>
              <a:path w="1100454" h="422275">
                <a:moveTo>
                  <a:pt x="0" y="421913"/>
                </a:moveTo>
                <a:lnTo>
                  <a:pt x="678198" y="421913"/>
                </a:lnTo>
                <a:lnTo>
                  <a:pt x="1100113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04168" y="2798876"/>
            <a:ext cx="0" cy="1611630"/>
          </a:xfrm>
          <a:custGeom>
            <a:avLst/>
            <a:gdLst/>
            <a:ahLst/>
            <a:cxnLst/>
            <a:rect l="l" t="t" r="r" b="b"/>
            <a:pathLst>
              <a:path h="1611629">
                <a:moveTo>
                  <a:pt x="0" y="0"/>
                </a:moveTo>
                <a:lnTo>
                  <a:pt x="0" y="1611556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24469" y="3504792"/>
            <a:ext cx="499109" cy="76200"/>
          </a:xfrm>
          <a:custGeom>
            <a:avLst/>
            <a:gdLst/>
            <a:ahLst/>
            <a:cxnLst/>
            <a:rect l="l" t="t" r="r" b="b"/>
            <a:pathLst>
              <a:path w="499109" h="76200">
                <a:moveTo>
                  <a:pt x="422470" y="0"/>
                </a:moveTo>
                <a:lnTo>
                  <a:pt x="422470" y="76200"/>
                </a:lnTo>
                <a:lnTo>
                  <a:pt x="479620" y="47625"/>
                </a:lnTo>
                <a:lnTo>
                  <a:pt x="435170" y="47625"/>
                </a:lnTo>
                <a:lnTo>
                  <a:pt x="435170" y="28575"/>
                </a:lnTo>
                <a:lnTo>
                  <a:pt x="479620" y="28575"/>
                </a:lnTo>
                <a:lnTo>
                  <a:pt x="422470" y="0"/>
                </a:lnTo>
                <a:close/>
              </a:path>
              <a:path w="499109" h="76200">
                <a:moveTo>
                  <a:pt x="42247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422470" y="47625"/>
                </a:lnTo>
                <a:lnTo>
                  <a:pt x="422470" y="28575"/>
                </a:lnTo>
                <a:close/>
              </a:path>
              <a:path w="499109" h="76200">
                <a:moveTo>
                  <a:pt x="479620" y="28575"/>
                </a:moveTo>
                <a:lnTo>
                  <a:pt x="435170" y="28575"/>
                </a:lnTo>
                <a:lnTo>
                  <a:pt x="435170" y="47625"/>
                </a:lnTo>
                <a:lnTo>
                  <a:pt x="479620" y="47625"/>
                </a:lnTo>
                <a:lnTo>
                  <a:pt x="498670" y="38100"/>
                </a:lnTo>
                <a:lnTo>
                  <a:pt x="479620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486645" y="3208273"/>
            <a:ext cx="9690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a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5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x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653" y="5634482"/>
            <a:ext cx="5923280" cy="70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3295">
              <a:lnSpc>
                <a:spcPct val="100000"/>
              </a:lnSpc>
            </a:pP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ece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ld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spc="-5" dirty="0">
                <a:latin typeface="Calibri"/>
                <a:cs typeface="Calibri"/>
              </a:rPr>
              <a:t>Lo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ull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f</a:t>
            </a:r>
            <a:r>
              <a:rPr sz="1400" spc="-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 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eg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39579" y="5707633"/>
            <a:ext cx="179832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40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04149" y="1319021"/>
            <a:ext cx="6179185" cy="69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238885" algn="l"/>
              </a:tabLst>
            </a:pPr>
            <a:r>
              <a:rPr sz="2500" spc="-15" dirty="0">
                <a:latin typeface="Calibri"/>
                <a:cs typeface="Calibri"/>
              </a:rPr>
              <a:t>D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60" dirty="0">
                <a:latin typeface="Calibri"/>
                <a:cs typeface="Calibri"/>
              </a:rPr>
              <a:t>w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bun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45" dirty="0">
                <a:latin typeface="Calibri"/>
                <a:cs typeface="Calibri"/>
              </a:rPr>
              <a:t>nv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ut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 l</a:t>
            </a:r>
            <a:r>
              <a:rPr sz="2500" spc="-60" dirty="0">
                <a:latin typeface="Calibri"/>
                <a:cs typeface="Calibri"/>
              </a:rPr>
              <a:t>a</a:t>
            </a:r>
            <a:r>
              <a:rPr sz="2500" spc="-55" dirty="0">
                <a:latin typeface="Calibri"/>
                <a:cs typeface="Calibri"/>
              </a:rPr>
              <a:t>y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r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o	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110" dirty="0">
                <a:latin typeface="Calibri"/>
                <a:cs typeface="Calibri"/>
              </a:rPr>
              <a:t>k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4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r>
              <a:rPr sz="2500" spc="-10" dirty="0">
                <a:latin typeface="Calibri"/>
                <a:cs typeface="Calibri"/>
              </a:rPr>
              <a:t> a</a:t>
            </a:r>
            <a:r>
              <a:rPr sz="2500" dirty="0">
                <a:latin typeface="Calibri"/>
                <a:cs typeface="Calibri"/>
              </a:rPr>
              <a:t>ll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!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19723" y="4491482"/>
            <a:ext cx="4041140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b="1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b="1" spc="-15" dirty="0">
                <a:solidFill>
                  <a:srgbClr val="FF0000"/>
                </a:solidFill>
                <a:latin typeface="Calibri"/>
                <a:cs typeface="Calibri"/>
              </a:rPr>
              <a:t>bl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2500" b="1" spc="-2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spc="-9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spc="-6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ec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ece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ld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s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ar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nu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f 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6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spc="-4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ith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39579" y="4564633"/>
            <a:ext cx="4083685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b="1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b="1" spc="-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b="1" spc="-15" dirty="0">
                <a:solidFill>
                  <a:srgbClr val="FF0000"/>
                </a:solidFill>
                <a:latin typeface="Calibri"/>
                <a:cs typeface="Calibri"/>
              </a:rPr>
              <a:t>bl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2500" b="1" spc="-2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nv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ut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n 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spc="-4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6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ns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! </a:t>
            </a:r>
            <a:r>
              <a:rPr sz="25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ll </a:t>
            </a:r>
            <a:r>
              <a:rPr sz="25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Ne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3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 a</a:t>
            </a:r>
            <a:r>
              <a:rPr sz="2500" spc="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ss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O</a:t>
            </a:r>
            <a:r>
              <a:rPr sz="4000" spc="-30" dirty="0"/>
              <a:t>b</a:t>
            </a:r>
            <a:r>
              <a:rPr sz="4000" spc="-10" dirty="0"/>
              <a:t>j</a:t>
            </a:r>
            <a:r>
              <a:rPr sz="4000" spc="-5" dirty="0"/>
              <a:t>e</a:t>
            </a:r>
            <a:r>
              <a:rPr sz="4000" spc="-25" dirty="0"/>
              <a:t>c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spc="-30" dirty="0"/>
              <a:t>D</a:t>
            </a:r>
            <a:r>
              <a:rPr sz="4000" spc="-25" dirty="0"/>
              <a:t>e</a:t>
            </a:r>
            <a:r>
              <a:rPr sz="4000" spc="-60" dirty="0"/>
              <a:t>t</a:t>
            </a:r>
            <a:r>
              <a:rPr sz="4000" spc="-5" dirty="0"/>
              <a:t>e</a:t>
            </a:r>
            <a:r>
              <a:rPr sz="4000" spc="-20" dirty="0"/>
              <a:t>ct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Im</a:t>
            </a:r>
            <a:r>
              <a:rPr sz="4000" spc="-30" dirty="0"/>
              <a:t>p</a:t>
            </a:r>
            <a:r>
              <a:rPr sz="4000" spc="-20" dirty="0"/>
              <a:t>a</a:t>
            </a:r>
            <a:r>
              <a:rPr sz="4000" spc="-25" dirty="0"/>
              <a:t>c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dirty="0"/>
              <a:t>o</a:t>
            </a:r>
            <a:r>
              <a:rPr sz="4000" spc="-15" dirty="0"/>
              <a:t>f</a:t>
            </a:r>
            <a:r>
              <a:rPr sz="4000" dirty="0"/>
              <a:t> </a:t>
            </a:r>
            <a:r>
              <a:rPr sz="4000" spc="-30" dirty="0"/>
              <a:t>D</a:t>
            </a:r>
            <a:r>
              <a:rPr sz="4000" spc="-5" dirty="0"/>
              <a:t>ee</a:t>
            </a:r>
            <a:r>
              <a:rPr sz="4000" spc="-25" dirty="0"/>
              <a:t>p</a:t>
            </a:r>
            <a:r>
              <a:rPr sz="4000" spc="-10" dirty="0"/>
              <a:t> </a:t>
            </a:r>
            <a:r>
              <a:rPr sz="4000" spc="-25" dirty="0"/>
              <a:t>L</a:t>
            </a:r>
            <a:r>
              <a:rPr sz="4000" spc="-5" dirty="0"/>
              <a:t>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10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557527" y="1188719"/>
            <a:ext cx="9076944" cy="5114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9168" y="5998717"/>
            <a:ext cx="20415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300"/>
              </a:lnSpc>
            </a:pP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copy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os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G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sh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ck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2015</a:t>
            </a:r>
            <a:r>
              <a:rPr sz="1100" dirty="0">
                <a:latin typeface="Calibri"/>
                <a:cs typeface="Calibri"/>
              </a:rPr>
              <a:t>. </a:t>
            </a:r>
            <a:r>
              <a:rPr sz="1100" spc="-35" dirty="0">
                <a:latin typeface="Calibri"/>
                <a:cs typeface="Calibri"/>
              </a:rPr>
              <a:t>Re</a:t>
            </a:r>
            <a:r>
              <a:rPr sz="1100" spc="-2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du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p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ss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</a:t>
            </a:fld>
            <a:endParaRPr spc="-1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25" dirty="0"/>
              <a:t>Fu</a:t>
            </a:r>
            <a:r>
              <a:rPr sz="4000" spc="-15" dirty="0"/>
              <a:t>lly</a:t>
            </a:r>
            <a:r>
              <a:rPr sz="4000" spc="-10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al</a:t>
            </a:r>
            <a:r>
              <a:rPr sz="4000" dirty="0"/>
              <a:t> 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207297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17501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0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0" y="1624209"/>
                </a:lnTo>
                <a:lnTo>
                  <a:pt x="409260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7297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4" y="0"/>
                </a:moveTo>
                <a:lnTo>
                  <a:pt x="409260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7297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7297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501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0444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20648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0444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10444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0444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0648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73776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5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4059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60" h="1143000">
                <a:moveTo>
                  <a:pt x="314347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7" y="828554"/>
                </a:lnTo>
                <a:lnTo>
                  <a:pt x="314347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3776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644631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3776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60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73776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4059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80338" y="1216152"/>
            <a:ext cx="6888480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own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mplin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b="1" spc="-3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mplin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80069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5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10353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60" h="1143000">
                <a:moveTo>
                  <a:pt x="314349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9" y="828554"/>
                </a:lnTo>
                <a:lnTo>
                  <a:pt x="314349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0069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644632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2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0069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60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80069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10352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86363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5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16647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60" h="1143000">
                <a:moveTo>
                  <a:pt x="314347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7" y="828554"/>
                </a:lnTo>
                <a:lnTo>
                  <a:pt x="314347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6363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644631" y="0"/>
                </a:moveTo>
                <a:lnTo>
                  <a:pt x="314347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6363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60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86363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16647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74846" y="3458324"/>
            <a:ext cx="654685" cy="489584"/>
          </a:xfrm>
          <a:custGeom>
            <a:avLst/>
            <a:gdLst/>
            <a:ahLst/>
            <a:cxnLst/>
            <a:rect l="l" t="t" r="r" b="b"/>
            <a:pathLst>
              <a:path w="654685" h="489585">
                <a:moveTo>
                  <a:pt x="0" y="0"/>
                </a:moveTo>
                <a:lnTo>
                  <a:pt x="654169" y="0"/>
                </a:lnTo>
                <a:lnTo>
                  <a:pt x="654169" y="489012"/>
                </a:lnTo>
                <a:lnTo>
                  <a:pt x="0" y="48901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29016" y="3245519"/>
            <a:ext cx="213360" cy="702310"/>
          </a:xfrm>
          <a:custGeom>
            <a:avLst/>
            <a:gdLst/>
            <a:ahLst/>
            <a:cxnLst/>
            <a:rect l="l" t="t" r="r" b="b"/>
            <a:pathLst>
              <a:path w="213360" h="702310">
                <a:moveTo>
                  <a:pt x="212805" y="0"/>
                </a:moveTo>
                <a:lnTo>
                  <a:pt x="0" y="212805"/>
                </a:lnTo>
                <a:lnTo>
                  <a:pt x="0" y="701817"/>
                </a:lnTo>
                <a:lnTo>
                  <a:pt x="212805" y="489012"/>
                </a:lnTo>
                <a:lnTo>
                  <a:pt x="212805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74846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866974" y="0"/>
                </a:moveTo>
                <a:lnTo>
                  <a:pt x="212805" y="0"/>
                </a:lnTo>
                <a:lnTo>
                  <a:pt x="0" y="212805"/>
                </a:lnTo>
                <a:lnTo>
                  <a:pt x="654169" y="212805"/>
                </a:lnTo>
                <a:lnTo>
                  <a:pt x="86697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74846" y="3245519"/>
            <a:ext cx="867410" cy="702310"/>
          </a:xfrm>
          <a:custGeom>
            <a:avLst/>
            <a:gdLst/>
            <a:ahLst/>
            <a:cxnLst/>
            <a:rect l="l" t="t" r="r" b="b"/>
            <a:pathLst>
              <a:path w="867410" h="702310">
                <a:moveTo>
                  <a:pt x="0" y="212805"/>
                </a:moveTo>
                <a:lnTo>
                  <a:pt x="212805" y="0"/>
                </a:lnTo>
                <a:lnTo>
                  <a:pt x="866974" y="0"/>
                </a:lnTo>
                <a:lnTo>
                  <a:pt x="866974" y="489011"/>
                </a:lnTo>
                <a:lnTo>
                  <a:pt x="654169" y="701817"/>
                </a:lnTo>
                <a:lnTo>
                  <a:pt x="0" y="701817"/>
                </a:lnTo>
                <a:lnTo>
                  <a:pt x="0" y="212805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4846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0" y="212805"/>
                </a:moveTo>
                <a:lnTo>
                  <a:pt x="654169" y="212805"/>
                </a:lnTo>
                <a:lnTo>
                  <a:pt x="86697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29016" y="3458324"/>
            <a:ext cx="0" cy="489584"/>
          </a:xfrm>
          <a:custGeom>
            <a:avLst/>
            <a:gdLst/>
            <a:ahLst/>
            <a:cxnLst/>
            <a:rect l="l" t="t" r="r" b="b"/>
            <a:pathLst>
              <a:path h="489585">
                <a:moveTo>
                  <a:pt x="0" y="0"/>
                </a:moveTo>
                <a:lnTo>
                  <a:pt x="0" y="48901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91093" y="3458324"/>
            <a:ext cx="654685" cy="489584"/>
          </a:xfrm>
          <a:custGeom>
            <a:avLst/>
            <a:gdLst/>
            <a:ahLst/>
            <a:cxnLst/>
            <a:rect l="l" t="t" r="r" b="b"/>
            <a:pathLst>
              <a:path w="654685" h="489585">
                <a:moveTo>
                  <a:pt x="0" y="0"/>
                </a:moveTo>
                <a:lnTo>
                  <a:pt x="654169" y="0"/>
                </a:lnTo>
                <a:lnTo>
                  <a:pt x="654169" y="489012"/>
                </a:lnTo>
                <a:lnTo>
                  <a:pt x="0" y="48901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45262" y="3245519"/>
            <a:ext cx="213360" cy="702310"/>
          </a:xfrm>
          <a:custGeom>
            <a:avLst/>
            <a:gdLst/>
            <a:ahLst/>
            <a:cxnLst/>
            <a:rect l="l" t="t" r="r" b="b"/>
            <a:pathLst>
              <a:path w="213360" h="702310">
                <a:moveTo>
                  <a:pt x="212805" y="0"/>
                </a:moveTo>
                <a:lnTo>
                  <a:pt x="0" y="212805"/>
                </a:lnTo>
                <a:lnTo>
                  <a:pt x="0" y="701817"/>
                </a:lnTo>
                <a:lnTo>
                  <a:pt x="212805" y="489012"/>
                </a:lnTo>
                <a:lnTo>
                  <a:pt x="212805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91093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866974" y="0"/>
                </a:moveTo>
                <a:lnTo>
                  <a:pt x="212805" y="0"/>
                </a:lnTo>
                <a:lnTo>
                  <a:pt x="0" y="212805"/>
                </a:lnTo>
                <a:lnTo>
                  <a:pt x="654169" y="212805"/>
                </a:lnTo>
                <a:lnTo>
                  <a:pt x="86697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1093" y="3245519"/>
            <a:ext cx="867410" cy="702310"/>
          </a:xfrm>
          <a:custGeom>
            <a:avLst/>
            <a:gdLst/>
            <a:ahLst/>
            <a:cxnLst/>
            <a:rect l="l" t="t" r="r" b="b"/>
            <a:pathLst>
              <a:path w="867410" h="702310">
                <a:moveTo>
                  <a:pt x="0" y="212805"/>
                </a:moveTo>
                <a:lnTo>
                  <a:pt x="212805" y="0"/>
                </a:lnTo>
                <a:lnTo>
                  <a:pt x="866974" y="0"/>
                </a:lnTo>
                <a:lnTo>
                  <a:pt x="866974" y="489011"/>
                </a:lnTo>
                <a:lnTo>
                  <a:pt x="654169" y="701817"/>
                </a:lnTo>
                <a:lnTo>
                  <a:pt x="0" y="701817"/>
                </a:lnTo>
                <a:lnTo>
                  <a:pt x="0" y="212805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91093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0" y="212805"/>
                </a:moveTo>
                <a:lnTo>
                  <a:pt x="654169" y="212805"/>
                </a:lnTo>
                <a:lnTo>
                  <a:pt x="86697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45262" y="3458324"/>
            <a:ext cx="0" cy="489584"/>
          </a:xfrm>
          <a:custGeom>
            <a:avLst/>
            <a:gdLst/>
            <a:ahLst/>
            <a:cxnLst/>
            <a:rect l="l" t="t" r="r" b="b"/>
            <a:pathLst>
              <a:path h="489585">
                <a:moveTo>
                  <a:pt x="0" y="0"/>
                </a:moveTo>
                <a:lnTo>
                  <a:pt x="0" y="48901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16261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4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46544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59" h="1143000">
                <a:moveTo>
                  <a:pt x="314349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9" y="828554"/>
                </a:lnTo>
                <a:lnTo>
                  <a:pt x="314349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16261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644632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16261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59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16261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46544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22555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4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52839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59" h="1143000">
                <a:moveTo>
                  <a:pt x="314347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7" y="828554"/>
                </a:lnTo>
                <a:lnTo>
                  <a:pt x="314347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22555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644631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22555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59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22555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52839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28850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4" h="828675">
                <a:moveTo>
                  <a:pt x="0" y="0"/>
                </a:moveTo>
                <a:lnTo>
                  <a:pt x="330282" y="0"/>
                </a:lnTo>
                <a:lnTo>
                  <a:pt x="330282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59132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59" h="1143000">
                <a:moveTo>
                  <a:pt x="314349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9" y="828554"/>
                </a:lnTo>
                <a:lnTo>
                  <a:pt x="314349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28850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644631" y="0"/>
                </a:moveTo>
                <a:lnTo>
                  <a:pt x="314347" y="0"/>
                </a:lnTo>
                <a:lnTo>
                  <a:pt x="0" y="314347"/>
                </a:lnTo>
                <a:lnTo>
                  <a:pt x="330282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28850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59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28850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9133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78105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90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8309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8105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8105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5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8105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8309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81253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90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91458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981253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81253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5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81253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91458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494052" y="4665979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1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20263" y="4726940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1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005873" y="2175764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3535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2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161185" y="2175764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3535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2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674302" y="4211828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00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7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3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39350" y="4512817"/>
            <a:ext cx="122428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nput: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9537852" y="2411836"/>
            <a:ext cx="2580640" cy="1902460"/>
          </a:xfrm>
          <a:custGeom>
            <a:avLst/>
            <a:gdLst/>
            <a:ahLst/>
            <a:cxnLst/>
            <a:rect l="l" t="t" r="r" b="b"/>
            <a:pathLst>
              <a:path w="2580640" h="1902460">
                <a:moveTo>
                  <a:pt x="0" y="0"/>
                </a:moveTo>
                <a:lnTo>
                  <a:pt x="2580455" y="0"/>
                </a:lnTo>
                <a:lnTo>
                  <a:pt x="2580455" y="1902181"/>
                </a:lnTo>
                <a:lnTo>
                  <a:pt x="0" y="1902181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540393" y="3130624"/>
            <a:ext cx="2573655" cy="1188720"/>
          </a:xfrm>
          <a:custGeom>
            <a:avLst/>
            <a:gdLst/>
            <a:ahLst/>
            <a:cxnLst/>
            <a:rect l="l" t="t" r="r" b="b"/>
            <a:pathLst>
              <a:path w="2573654" h="1188720">
                <a:moveTo>
                  <a:pt x="0" y="0"/>
                </a:moveTo>
                <a:lnTo>
                  <a:pt x="0" y="1188210"/>
                </a:lnTo>
                <a:lnTo>
                  <a:pt x="2573454" y="1183326"/>
                </a:lnTo>
                <a:lnTo>
                  <a:pt x="2569066" y="303165"/>
                </a:lnTo>
                <a:lnTo>
                  <a:pt x="2015726" y="259162"/>
                </a:lnTo>
                <a:lnTo>
                  <a:pt x="526767" y="92904"/>
                </a:lnTo>
                <a:lnTo>
                  <a:pt x="241531" y="92904"/>
                </a:lnTo>
                <a:lnTo>
                  <a:pt x="48306" y="39118"/>
                </a:lnTo>
                <a:lnTo>
                  <a:pt x="74653" y="9782"/>
                </a:lnTo>
                <a:lnTo>
                  <a:pt x="0" y="0"/>
                </a:lnTo>
                <a:close/>
              </a:path>
              <a:path w="2573654" h="1188720">
                <a:moveTo>
                  <a:pt x="206399" y="9782"/>
                </a:moveTo>
                <a:lnTo>
                  <a:pt x="241531" y="92904"/>
                </a:lnTo>
                <a:lnTo>
                  <a:pt x="526767" y="92904"/>
                </a:lnTo>
                <a:lnTo>
                  <a:pt x="439155" y="83121"/>
                </a:lnTo>
                <a:lnTo>
                  <a:pt x="206399" y="9782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544780" y="2406939"/>
            <a:ext cx="2569210" cy="1046480"/>
          </a:xfrm>
          <a:custGeom>
            <a:avLst/>
            <a:gdLst/>
            <a:ahLst/>
            <a:cxnLst/>
            <a:rect l="l" t="t" r="r" b="b"/>
            <a:pathLst>
              <a:path w="2569209" h="1046479">
                <a:moveTo>
                  <a:pt x="1550224" y="0"/>
                </a:moveTo>
                <a:lnTo>
                  <a:pt x="43919" y="0"/>
                </a:lnTo>
                <a:lnTo>
                  <a:pt x="52706" y="48901"/>
                </a:lnTo>
                <a:lnTo>
                  <a:pt x="0" y="97788"/>
                </a:lnTo>
                <a:lnTo>
                  <a:pt x="0" y="987732"/>
                </a:lnTo>
                <a:lnTo>
                  <a:pt x="2569067" y="1046403"/>
                </a:lnTo>
                <a:lnTo>
                  <a:pt x="2569067" y="733468"/>
                </a:lnTo>
                <a:lnTo>
                  <a:pt x="1862033" y="733468"/>
                </a:lnTo>
                <a:lnTo>
                  <a:pt x="1864736" y="723685"/>
                </a:lnTo>
                <a:lnTo>
                  <a:pt x="1739061" y="723685"/>
                </a:lnTo>
                <a:lnTo>
                  <a:pt x="1308693" y="567211"/>
                </a:lnTo>
                <a:lnTo>
                  <a:pt x="1269160" y="464524"/>
                </a:lnTo>
                <a:lnTo>
                  <a:pt x="1440439" y="440072"/>
                </a:lnTo>
                <a:lnTo>
                  <a:pt x="1466785" y="332499"/>
                </a:lnTo>
                <a:lnTo>
                  <a:pt x="1515090" y="254262"/>
                </a:lnTo>
                <a:lnTo>
                  <a:pt x="1602929" y="244494"/>
                </a:lnTo>
                <a:lnTo>
                  <a:pt x="1550224" y="132022"/>
                </a:lnTo>
                <a:lnTo>
                  <a:pt x="1528264" y="48901"/>
                </a:lnTo>
                <a:lnTo>
                  <a:pt x="1550224" y="0"/>
                </a:lnTo>
                <a:close/>
              </a:path>
              <a:path w="2569209" h="1046479">
                <a:moveTo>
                  <a:pt x="2064044" y="503642"/>
                </a:moveTo>
                <a:lnTo>
                  <a:pt x="1862033" y="733468"/>
                </a:lnTo>
                <a:lnTo>
                  <a:pt x="2569067" y="733468"/>
                </a:lnTo>
                <a:lnTo>
                  <a:pt x="2569067" y="674784"/>
                </a:lnTo>
                <a:lnTo>
                  <a:pt x="2406587" y="674784"/>
                </a:lnTo>
                <a:lnTo>
                  <a:pt x="2380246" y="655231"/>
                </a:lnTo>
                <a:lnTo>
                  <a:pt x="2279229" y="655231"/>
                </a:lnTo>
                <a:lnTo>
                  <a:pt x="2259471" y="586778"/>
                </a:lnTo>
                <a:lnTo>
                  <a:pt x="2213350" y="586778"/>
                </a:lnTo>
                <a:lnTo>
                  <a:pt x="2064044" y="503642"/>
                </a:lnTo>
                <a:close/>
              </a:path>
              <a:path w="2569209" h="1046479">
                <a:moveTo>
                  <a:pt x="1774195" y="513425"/>
                </a:moveTo>
                <a:lnTo>
                  <a:pt x="1734675" y="645448"/>
                </a:lnTo>
                <a:lnTo>
                  <a:pt x="1739061" y="723685"/>
                </a:lnTo>
                <a:lnTo>
                  <a:pt x="1864736" y="723685"/>
                </a:lnTo>
                <a:lnTo>
                  <a:pt x="1889060" y="635665"/>
                </a:lnTo>
                <a:lnTo>
                  <a:pt x="1813714" y="635665"/>
                </a:lnTo>
                <a:lnTo>
                  <a:pt x="1774195" y="513425"/>
                </a:lnTo>
                <a:close/>
              </a:path>
              <a:path w="2569209" h="1046479">
                <a:moveTo>
                  <a:pt x="2569067" y="596546"/>
                </a:moveTo>
                <a:lnTo>
                  <a:pt x="2472455" y="596546"/>
                </a:lnTo>
                <a:lnTo>
                  <a:pt x="2406587" y="674784"/>
                </a:lnTo>
                <a:lnTo>
                  <a:pt x="2569067" y="674784"/>
                </a:lnTo>
                <a:lnTo>
                  <a:pt x="2569067" y="596546"/>
                </a:lnTo>
                <a:close/>
              </a:path>
              <a:path w="2569209" h="1046479">
                <a:moveTo>
                  <a:pt x="2340709" y="625882"/>
                </a:moveTo>
                <a:lnTo>
                  <a:pt x="2279229" y="655231"/>
                </a:lnTo>
                <a:lnTo>
                  <a:pt x="2380246" y="655231"/>
                </a:lnTo>
                <a:lnTo>
                  <a:pt x="2340709" y="625882"/>
                </a:lnTo>
                <a:close/>
              </a:path>
              <a:path w="2569209" h="1046479">
                <a:moveTo>
                  <a:pt x="1857634" y="503642"/>
                </a:moveTo>
                <a:lnTo>
                  <a:pt x="1813714" y="635665"/>
                </a:lnTo>
                <a:lnTo>
                  <a:pt x="1889060" y="635665"/>
                </a:lnTo>
                <a:lnTo>
                  <a:pt x="1897166" y="606329"/>
                </a:lnTo>
                <a:lnTo>
                  <a:pt x="1857634" y="503642"/>
                </a:lnTo>
                <a:close/>
              </a:path>
              <a:path w="2569209" h="1046479">
                <a:moveTo>
                  <a:pt x="2239709" y="518309"/>
                </a:moveTo>
                <a:lnTo>
                  <a:pt x="2213350" y="586778"/>
                </a:lnTo>
                <a:lnTo>
                  <a:pt x="2259471" y="586778"/>
                </a:lnTo>
                <a:lnTo>
                  <a:pt x="2239709" y="518309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843405" y="2421606"/>
            <a:ext cx="1840230" cy="1902460"/>
          </a:xfrm>
          <a:custGeom>
            <a:avLst/>
            <a:gdLst/>
            <a:ahLst/>
            <a:cxnLst/>
            <a:rect l="l" t="t" r="r" b="b"/>
            <a:pathLst>
              <a:path w="1840229" h="1902460">
                <a:moveTo>
                  <a:pt x="775995" y="1276230"/>
                </a:moveTo>
                <a:lnTo>
                  <a:pt x="623605" y="1276230"/>
                </a:lnTo>
                <a:lnTo>
                  <a:pt x="645565" y="1481606"/>
                </a:lnTo>
                <a:lnTo>
                  <a:pt x="693872" y="1662517"/>
                </a:lnTo>
                <a:lnTo>
                  <a:pt x="724617" y="1902114"/>
                </a:lnTo>
                <a:lnTo>
                  <a:pt x="847576" y="1892344"/>
                </a:lnTo>
                <a:lnTo>
                  <a:pt x="803657" y="1755423"/>
                </a:lnTo>
                <a:lnTo>
                  <a:pt x="777311" y="1642965"/>
                </a:lnTo>
                <a:lnTo>
                  <a:pt x="790484" y="1554946"/>
                </a:lnTo>
                <a:lnTo>
                  <a:pt x="772924" y="1447373"/>
                </a:lnTo>
                <a:lnTo>
                  <a:pt x="775995" y="1276230"/>
                </a:lnTo>
                <a:close/>
              </a:path>
              <a:path w="1840229" h="1902460">
                <a:moveTo>
                  <a:pt x="171277" y="185809"/>
                </a:moveTo>
                <a:lnTo>
                  <a:pt x="57091" y="190708"/>
                </a:lnTo>
                <a:lnTo>
                  <a:pt x="0" y="254264"/>
                </a:lnTo>
                <a:lnTo>
                  <a:pt x="48318" y="347168"/>
                </a:lnTo>
                <a:lnTo>
                  <a:pt x="140530" y="440074"/>
                </a:lnTo>
                <a:lnTo>
                  <a:pt x="188837" y="449856"/>
                </a:lnTo>
                <a:lnTo>
                  <a:pt x="149317" y="508541"/>
                </a:lnTo>
                <a:lnTo>
                  <a:pt x="166889" y="635666"/>
                </a:lnTo>
                <a:lnTo>
                  <a:pt x="153704" y="718802"/>
                </a:lnTo>
                <a:lnTo>
                  <a:pt x="144929" y="880160"/>
                </a:lnTo>
                <a:lnTo>
                  <a:pt x="180063" y="1070855"/>
                </a:lnTo>
                <a:lnTo>
                  <a:pt x="237143" y="1134424"/>
                </a:lnTo>
                <a:lnTo>
                  <a:pt x="276675" y="1325131"/>
                </a:lnTo>
                <a:lnTo>
                  <a:pt x="281062" y="1496274"/>
                </a:lnTo>
                <a:lnTo>
                  <a:pt x="285461" y="1628297"/>
                </a:lnTo>
                <a:lnTo>
                  <a:pt x="250329" y="1779873"/>
                </a:lnTo>
                <a:lnTo>
                  <a:pt x="219583" y="1887446"/>
                </a:lnTo>
                <a:lnTo>
                  <a:pt x="364502" y="1897228"/>
                </a:lnTo>
                <a:lnTo>
                  <a:pt x="360114" y="1765206"/>
                </a:lnTo>
                <a:lnTo>
                  <a:pt x="360114" y="1594063"/>
                </a:lnTo>
                <a:lnTo>
                  <a:pt x="409296" y="1594063"/>
                </a:lnTo>
                <a:lnTo>
                  <a:pt x="395248" y="1535393"/>
                </a:lnTo>
                <a:lnTo>
                  <a:pt x="408421" y="1418037"/>
                </a:lnTo>
                <a:lnTo>
                  <a:pt x="390848" y="1286013"/>
                </a:lnTo>
                <a:lnTo>
                  <a:pt x="399634" y="1222444"/>
                </a:lnTo>
                <a:lnTo>
                  <a:pt x="776960" y="1222444"/>
                </a:lnTo>
                <a:lnTo>
                  <a:pt x="777311" y="1202877"/>
                </a:lnTo>
                <a:lnTo>
                  <a:pt x="849769" y="1202877"/>
                </a:lnTo>
                <a:lnTo>
                  <a:pt x="847576" y="1193109"/>
                </a:lnTo>
                <a:lnTo>
                  <a:pt x="1802290" y="1193109"/>
                </a:lnTo>
                <a:lnTo>
                  <a:pt x="1717113" y="963282"/>
                </a:lnTo>
                <a:lnTo>
                  <a:pt x="1739061" y="880160"/>
                </a:lnTo>
                <a:lnTo>
                  <a:pt x="1818114" y="860595"/>
                </a:lnTo>
                <a:lnTo>
                  <a:pt x="1840073" y="782358"/>
                </a:lnTo>
                <a:lnTo>
                  <a:pt x="1769821" y="743252"/>
                </a:lnTo>
                <a:lnTo>
                  <a:pt x="1673194" y="743252"/>
                </a:lnTo>
                <a:lnTo>
                  <a:pt x="1641458" y="674785"/>
                </a:lnTo>
                <a:lnTo>
                  <a:pt x="1453611" y="674785"/>
                </a:lnTo>
                <a:lnTo>
                  <a:pt x="1320099" y="596548"/>
                </a:lnTo>
                <a:lnTo>
                  <a:pt x="755351" y="596548"/>
                </a:lnTo>
                <a:lnTo>
                  <a:pt x="759750" y="513425"/>
                </a:lnTo>
                <a:lnTo>
                  <a:pt x="860750" y="498758"/>
                </a:lnTo>
                <a:lnTo>
                  <a:pt x="1005668" y="361849"/>
                </a:lnTo>
                <a:lnTo>
                  <a:pt x="1023241" y="303165"/>
                </a:lnTo>
                <a:lnTo>
                  <a:pt x="993958" y="278714"/>
                </a:lnTo>
                <a:lnTo>
                  <a:pt x="794884" y="278714"/>
                </a:lnTo>
                <a:lnTo>
                  <a:pt x="789476" y="239595"/>
                </a:lnTo>
                <a:lnTo>
                  <a:pt x="307409" y="239595"/>
                </a:lnTo>
                <a:lnTo>
                  <a:pt x="171277" y="185809"/>
                </a:lnTo>
                <a:close/>
              </a:path>
              <a:path w="1840229" h="1902460">
                <a:moveTo>
                  <a:pt x="1802290" y="1193109"/>
                </a:moveTo>
                <a:lnTo>
                  <a:pt x="847576" y="1193109"/>
                </a:lnTo>
                <a:lnTo>
                  <a:pt x="939802" y="1197993"/>
                </a:lnTo>
                <a:lnTo>
                  <a:pt x="988108" y="1457156"/>
                </a:lnTo>
                <a:lnTo>
                  <a:pt x="992496" y="1520724"/>
                </a:lnTo>
                <a:lnTo>
                  <a:pt x="1014455" y="1545162"/>
                </a:lnTo>
                <a:lnTo>
                  <a:pt x="1001281" y="1726087"/>
                </a:lnTo>
                <a:lnTo>
                  <a:pt x="1018854" y="1789657"/>
                </a:lnTo>
                <a:lnTo>
                  <a:pt x="1023241" y="1863008"/>
                </a:lnTo>
                <a:lnTo>
                  <a:pt x="1128640" y="1872778"/>
                </a:lnTo>
                <a:lnTo>
                  <a:pt x="1106680" y="1755423"/>
                </a:lnTo>
                <a:lnTo>
                  <a:pt x="1067160" y="1584280"/>
                </a:lnTo>
                <a:lnTo>
                  <a:pt x="1106680" y="1462040"/>
                </a:lnTo>
                <a:lnTo>
                  <a:pt x="1067160" y="1276230"/>
                </a:lnTo>
                <a:lnTo>
                  <a:pt x="1365680" y="1276230"/>
                </a:lnTo>
                <a:lnTo>
                  <a:pt x="1365784" y="1271346"/>
                </a:lnTo>
                <a:lnTo>
                  <a:pt x="1423543" y="1271346"/>
                </a:lnTo>
                <a:lnTo>
                  <a:pt x="1431651" y="1241996"/>
                </a:lnTo>
                <a:lnTo>
                  <a:pt x="1820409" y="1241996"/>
                </a:lnTo>
                <a:lnTo>
                  <a:pt x="1802290" y="1193109"/>
                </a:lnTo>
                <a:close/>
              </a:path>
              <a:path w="1840229" h="1902460">
                <a:moveTo>
                  <a:pt x="1364427" y="1334902"/>
                </a:moveTo>
                <a:lnTo>
                  <a:pt x="1255998" y="1334902"/>
                </a:lnTo>
                <a:lnTo>
                  <a:pt x="1260386" y="1501159"/>
                </a:lnTo>
                <a:lnTo>
                  <a:pt x="1295519" y="1613630"/>
                </a:lnTo>
                <a:lnTo>
                  <a:pt x="1313079" y="1784771"/>
                </a:lnTo>
                <a:lnTo>
                  <a:pt x="1343825" y="1853225"/>
                </a:lnTo>
                <a:lnTo>
                  <a:pt x="1409703" y="1863008"/>
                </a:lnTo>
                <a:lnTo>
                  <a:pt x="1427264" y="1799440"/>
                </a:lnTo>
                <a:lnTo>
                  <a:pt x="1356998" y="1613630"/>
                </a:lnTo>
                <a:lnTo>
                  <a:pt x="1361398" y="1476707"/>
                </a:lnTo>
                <a:lnTo>
                  <a:pt x="1364427" y="1334902"/>
                </a:lnTo>
                <a:close/>
              </a:path>
              <a:path w="1840229" h="1902460">
                <a:moveTo>
                  <a:pt x="409296" y="1594063"/>
                </a:moveTo>
                <a:lnTo>
                  <a:pt x="360114" y="1594063"/>
                </a:lnTo>
                <a:lnTo>
                  <a:pt x="412808" y="1608731"/>
                </a:lnTo>
                <a:lnTo>
                  <a:pt x="409296" y="1594063"/>
                </a:lnTo>
                <a:close/>
              </a:path>
              <a:path w="1840229" h="1902460">
                <a:moveTo>
                  <a:pt x="849769" y="1202877"/>
                </a:moveTo>
                <a:lnTo>
                  <a:pt x="777311" y="1202877"/>
                </a:lnTo>
                <a:lnTo>
                  <a:pt x="803657" y="1418037"/>
                </a:lnTo>
                <a:lnTo>
                  <a:pt x="808056" y="1564728"/>
                </a:lnTo>
                <a:lnTo>
                  <a:pt x="869535" y="1550060"/>
                </a:lnTo>
                <a:lnTo>
                  <a:pt x="843189" y="1339800"/>
                </a:lnTo>
                <a:lnTo>
                  <a:pt x="860750" y="1251780"/>
                </a:lnTo>
                <a:lnTo>
                  <a:pt x="849769" y="1202877"/>
                </a:lnTo>
                <a:close/>
              </a:path>
              <a:path w="1840229" h="1902460">
                <a:moveTo>
                  <a:pt x="776960" y="1222444"/>
                </a:moveTo>
                <a:lnTo>
                  <a:pt x="399634" y="1222444"/>
                </a:lnTo>
                <a:lnTo>
                  <a:pt x="434767" y="1310464"/>
                </a:lnTo>
                <a:lnTo>
                  <a:pt x="443553" y="1432704"/>
                </a:lnTo>
                <a:lnTo>
                  <a:pt x="439167" y="1530494"/>
                </a:lnTo>
                <a:lnTo>
                  <a:pt x="478687" y="1540277"/>
                </a:lnTo>
                <a:lnTo>
                  <a:pt x="531380" y="1520724"/>
                </a:lnTo>
                <a:lnTo>
                  <a:pt x="500646" y="1388701"/>
                </a:lnTo>
                <a:lnTo>
                  <a:pt x="557427" y="1388701"/>
                </a:lnTo>
                <a:lnTo>
                  <a:pt x="623605" y="1276230"/>
                </a:lnTo>
                <a:lnTo>
                  <a:pt x="775995" y="1276230"/>
                </a:lnTo>
                <a:lnTo>
                  <a:pt x="776960" y="1222444"/>
                </a:lnTo>
                <a:close/>
              </a:path>
              <a:path w="1840229" h="1902460">
                <a:moveTo>
                  <a:pt x="557427" y="1388701"/>
                </a:moveTo>
                <a:lnTo>
                  <a:pt x="500646" y="1388701"/>
                </a:lnTo>
                <a:lnTo>
                  <a:pt x="540166" y="1418037"/>
                </a:lnTo>
                <a:lnTo>
                  <a:pt x="557427" y="1388701"/>
                </a:lnTo>
                <a:close/>
              </a:path>
              <a:path w="1840229" h="1902460">
                <a:moveTo>
                  <a:pt x="1365680" y="1276230"/>
                </a:moveTo>
                <a:lnTo>
                  <a:pt x="1067160" y="1276230"/>
                </a:lnTo>
                <a:lnTo>
                  <a:pt x="1141813" y="1388701"/>
                </a:lnTo>
                <a:lnTo>
                  <a:pt x="1207692" y="1408254"/>
                </a:lnTo>
                <a:lnTo>
                  <a:pt x="1255998" y="1334902"/>
                </a:lnTo>
                <a:lnTo>
                  <a:pt x="1364427" y="1334902"/>
                </a:lnTo>
                <a:lnTo>
                  <a:pt x="1365680" y="1276230"/>
                </a:lnTo>
                <a:close/>
              </a:path>
              <a:path w="1840229" h="1902460">
                <a:moveTo>
                  <a:pt x="1820409" y="1241996"/>
                </a:moveTo>
                <a:lnTo>
                  <a:pt x="1431651" y="1241996"/>
                </a:lnTo>
                <a:lnTo>
                  <a:pt x="1629275" y="1325131"/>
                </a:lnTo>
                <a:lnTo>
                  <a:pt x="1712714" y="1378919"/>
                </a:lnTo>
                <a:lnTo>
                  <a:pt x="1813726" y="1325131"/>
                </a:lnTo>
                <a:lnTo>
                  <a:pt x="1831286" y="1271346"/>
                </a:lnTo>
                <a:lnTo>
                  <a:pt x="1820409" y="1241996"/>
                </a:lnTo>
                <a:close/>
              </a:path>
              <a:path w="1840229" h="1902460">
                <a:moveTo>
                  <a:pt x="1423543" y="1271346"/>
                </a:moveTo>
                <a:lnTo>
                  <a:pt x="1365784" y="1271346"/>
                </a:lnTo>
                <a:lnTo>
                  <a:pt x="1414090" y="1305566"/>
                </a:lnTo>
                <a:lnTo>
                  <a:pt x="1423543" y="1271346"/>
                </a:lnTo>
                <a:close/>
              </a:path>
              <a:path w="1840229" h="1902460">
                <a:moveTo>
                  <a:pt x="1752246" y="733469"/>
                </a:moveTo>
                <a:lnTo>
                  <a:pt x="1673194" y="743252"/>
                </a:lnTo>
                <a:lnTo>
                  <a:pt x="1769821" y="743252"/>
                </a:lnTo>
                <a:lnTo>
                  <a:pt x="1752246" y="733469"/>
                </a:lnTo>
                <a:close/>
              </a:path>
              <a:path w="1840229" h="1902460">
                <a:moveTo>
                  <a:pt x="1602929" y="591662"/>
                </a:moveTo>
                <a:lnTo>
                  <a:pt x="1453611" y="674785"/>
                </a:lnTo>
                <a:lnTo>
                  <a:pt x="1641458" y="674785"/>
                </a:lnTo>
                <a:lnTo>
                  <a:pt x="1602929" y="591662"/>
                </a:lnTo>
                <a:close/>
              </a:path>
              <a:path w="1840229" h="1902460">
                <a:moveTo>
                  <a:pt x="1119854" y="474306"/>
                </a:moveTo>
                <a:lnTo>
                  <a:pt x="992496" y="547659"/>
                </a:lnTo>
                <a:lnTo>
                  <a:pt x="882709" y="547659"/>
                </a:lnTo>
                <a:lnTo>
                  <a:pt x="755351" y="596548"/>
                </a:lnTo>
                <a:lnTo>
                  <a:pt x="1320099" y="596548"/>
                </a:lnTo>
                <a:lnTo>
                  <a:pt x="1286732" y="576995"/>
                </a:lnTo>
                <a:lnTo>
                  <a:pt x="1225252" y="513425"/>
                </a:lnTo>
                <a:lnTo>
                  <a:pt x="1119854" y="474306"/>
                </a:lnTo>
                <a:close/>
              </a:path>
              <a:path w="1840229" h="1902460">
                <a:moveTo>
                  <a:pt x="860750" y="229826"/>
                </a:moveTo>
                <a:lnTo>
                  <a:pt x="794884" y="278714"/>
                </a:lnTo>
                <a:lnTo>
                  <a:pt x="993958" y="278714"/>
                </a:lnTo>
                <a:lnTo>
                  <a:pt x="952976" y="244494"/>
                </a:lnTo>
                <a:lnTo>
                  <a:pt x="860750" y="229826"/>
                </a:lnTo>
                <a:close/>
              </a:path>
              <a:path w="1840229" h="1902460">
                <a:moveTo>
                  <a:pt x="566513" y="0"/>
                </a:moveTo>
                <a:lnTo>
                  <a:pt x="425982" y="29335"/>
                </a:lnTo>
                <a:lnTo>
                  <a:pt x="346941" y="151589"/>
                </a:lnTo>
                <a:lnTo>
                  <a:pt x="307409" y="239595"/>
                </a:lnTo>
                <a:lnTo>
                  <a:pt x="789476" y="239595"/>
                </a:lnTo>
                <a:lnTo>
                  <a:pt x="786096" y="215145"/>
                </a:lnTo>
                <a:lnTo>
                  <a:pt x="742177" y="151589"/>
                </a:lnTo>
                <a:lnTo>
                  <a:pt x="724617" y="88019"/>
                </a:lnTo>
                <a:lnTo>
                  <a:pt x="667524" y="9782"/>
                </a:lnTo>
                <a:lnTo>
                  <a:pt x="566513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0066135" y="4744465"/>
            <a:ext cx="154622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0644" y="6007861"/>
            <a:ext cx="560260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2700"/>
              </a:lnSpc>
            </a:pP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Sh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Calibri"/>
                <a:cs typeface="Calibri"/>
              </a:rPr>
              <a:t> D</a:t>
            </a:r>
            <a:r>
              <a:rPr sz="1100" spc="-15" dirty="0">
                <a:latin typeface="Calibri"/>
                <a:cs typeface="Calibri"/>
              </a:rPr>
              <a:t>arr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20" dirty="0">
                <a:latin typeface="Calibri"/>
                <a:cs typeface="Calibri"/>
              </a:rPr>
              <a:t>Fu</a:t>
            </a:r>
            <a:r>
              <a:rPr sz="1100" spc="-5" dirty="0">
                <a:latin typeface="Calibri"/>
                <a:cs typeface="Calibri"/>
              </a:rPr>
              <a:t>lly</a:t>
            </a:r>
            <a:r>
              <a:rPr sz="1100" spc="-25" dirty="0">
                <a:latin typeface="Calibri"/>
                <a:cs typeface="Calibri"/>
              </a:rPr>
              <a:t> 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ic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tat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CV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10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5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“L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 D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 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ic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tat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0" name="object 9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40</a:t>
            </a:fld>
            <a:endParaRPr spc="-1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25" dirty="0"/>
              <a:t>Fu</a:t>
            </a:r>
            <a:r>
              <a:rPr sz="4000" spc="-15" dirty="0"/>
              <a:t>lly</a:t>
            </a:r>
            <a:r>
              <a:rPr sz="4000" spc="-10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al</a:t>
            </a:r>
            <a:r>
              <a:rPr sz="4000" dirty="0"/>
              <a:t> 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207297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17501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0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0" y="1624209"/>
                </a:lnTo>
                <a:lnTo>
                  <a:pt x="409260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7297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4" y="0"/>
                </a:moveTo>
                <a:lnTo>
                  <a:pt x="409260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7297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7297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501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0444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20648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0444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10444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0444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0648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73776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5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4059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60" h="1143000">
                <a:moveTo>
                  <a:pt x="314347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7" y="828554"/>
                </a:lnTo>
                <a:lnTo>
                  <a:pt x="314347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3776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644631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3776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60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73776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4059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80338" y="1216152"/>
            <a:ext cx="6888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80338" y="1572260"/>
            <a:ext cx="64363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own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mplin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b="1" spc="-3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mplin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80069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5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10353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60" h="1143000">
                <a:moveTo>
                  <a:pt x="314349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9" y="828554"/>
                </a:lnTo>
                <a:lnTo>
                  <a:pt x="314349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0069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644632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2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80069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60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80069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10352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86363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5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16647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60" h="1143000">
                <a:moveTo>
                  <a:pt x="314347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7" y="828554"/>
                </a:lnTo>
                <a:lnTo>
                  <a:pt x="314347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6363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644631" y="0"/>
                </a:moveTo>
                <a:lnTo>
                  <a:pt x="314347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86363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60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86363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16647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74846" y="3458324"/>
            <a:ext cx="654685" cy="489584"/>
          </a:xfrm>
          <a:custGeom>
            <a:avLst/>
            <a:gdLst/>
            <a:ahLst/>
            <a:cxnLst/>
            <a:rect l="l" t="t" r="r" b="b"/>
            <a:pathLst>
              <a:path w="654685" h="489585">
                <a:moveTo>
                  <a:pt x="0" y="0"/>
                </a:moveTo>
                <a:lnTo>
                  <a:pt x="654169" y="0"/>
                </a:lnTo>
                <a:lnTo>
                  <a:pt x="654169" y="489012"/>
                </a:lnTo>
                <a:lnTo>
                  <a:pt x="0" y="48901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29016" y="3245519"/>
            <a:ext cx="213360" cy="702310"/>
          </a:xfrm>
          <a:custGeom>
            <a:avLst/>
            <a:gdLst/>
            <a:ahLst/>
            <a:cxnLst/>
            <a:rect l="l" t="t" r="r" b="b"/>
            <a:pathLst>
              <a:path w="213360" h="702310">
                <a:moveTo>
                  <a:pt x="212805" y="0"/>
                </a:moveTo>
                <a:lnTo>
                  <a:pt x="0" y="212805"/>
                </a:lnTo>
                <a:lnTo>
                  <a:pt x="0" y="701817"/>
                </a:lnTo>
                <a:lnTo>
                  <a:pt x="212805" y="489012"/>
                </a:lnTo>
                <a:lnTo>
                  <a:pt x="212805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74846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866974" y="0"/>
                </a:moveTo>
                <a:lnTo>
                  <a:pt x="212805" y="0"/>
                </a:lnTo>
                <a:lnTo>
                  <a:pt x="0" y="212805"/>
                </a:lnTo>
                <a:lnTo>
                  <a:pt x="654169" y="212805"/>
                </a:lnTo>
                <a:lnTo>
                  <a:pt x="86697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4846" y="3245519"/>
            <a:ext cx="867410" cy="702310"/>
          </a:xfrm>
          <a:custGeom>
            <a:avLst/>
            <a:gdLst/>
            <a:ahLst/>
            <a:cxnLst/>
            <a:rect l="l" t="t" r="r" b="b"/>
            <a:pathLst>
              <a:path w="867410" h="702310">
                <a:moveTo>
                  <a:pt x="0" y="212805"/>
                </a:moveTo>
                <a:lnTo>
                  <a:pt x="212805" y="0"/>
                </a:lnTo>
                <a:lnTo>
                  <a:pt x="866974" y="0"/>
                </a:lnTo>
                <a:lnTo>
                  <a:pt x="866974" y="489011"/>
                </a:lnTo>
                <a:lnTo>
                  <a:pt x="654169" y="701817"/>
                </a:lnTo>
                <a:lnTo>
                  <a:pt x="0" y="701817"/>
                </a:lnTo>
                <a:lnTo>
                  <a:pt x="0" y="212805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74846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0" y="212805"/>
                </a:moveTo>
                <a:lnTo>
                  <a:pt x="654169" y="212805"/>
                </a:lnTo>
                <a:lnTo>
                  <a:pt x="86697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29016" y="3458324"/>
            <a:ext cx="0" cy="489584"/>
          </a:xfrm>
          <a:custGeom>
            <a:avLst/>
            <a:gdLst/>
            <a:ahLst/>
            <a:cxnLst/>
            <a:rect l="l" t="t" r="r" b="b"/>
            <a:pathLst>
              <a:path h="489585">
                <a:moveTo>
                  <a:pt x="0" y="0"/>
                </a:moveTo>
                <a:lnTo>
                  <a:pt x="0" y="48901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91093" y="3458324"/>
            <a:ext cx="654685" cy="489584"/>
          </a:xfrm>
          <a:custGeom>
            <a:avLst/>
            <a:gdLst/>
            <a:ahLst/>
            <a:cxnLst/>
            <a:rect l="l" t="t" r="r" b="b"/>
            <a:pathLst>
              <a:path w="654685" h="489585">
                <a:moveTo>
                  <a:pt x="0" y="0"/>
                </a:moveTo>
                <a:lnTo>
                  <a:pt x="654169" y="0"/>
                </a:lnTo>
                <a:lnTo>
                  <a:pt x="654169" y="489012"/>
                </a:lnTo>
                <a:lnTo>
                  <a:pt x="0" y="48901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45262" y="3245519"/>
            <a:ext cx="213360" cy="702310"/>
          </a:xfrm>
          <a:custGeom>
            <a:avLst/>
            <a:gdLst/>
            <a:ahLst/>
            <a:cxnLst/>
            <a:rect l="l" t="t" r="r" b="b"/>
            <a:pathLst>
              <a:path w="213360" h="702310">
                <a:moveTo>
                  <a:pt x="212805" y="0"/>
                </a:moveTo>
                <a:lnTo>
                  <a:pt x="0" y="212805"/>
                </a:lnTo>
                <a:lnTo>
                  <a:pt x="0" y="701817"/>
                </a:lnTo>
                <a:lnTo>
                  <a:pt x="212805" y="489012"/>
                </a:lnTo>
                <a:lnTo>
                  <a:pt x="212805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1093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866974" y="0"/>
                </a:moveTo>
                <a:lnTo>
                  <a:pt x="212805" y="0"/>
                </a:lnTo>
                <a:lnTo>
                  <a:pt x="0" y="212805"/>
                </a:lnTo>
                <a:lnTo>
                  <a:pt x="654169" y="212805"/>
                </a:lnTo>
                <a:lnTo>
                  <a:pt x="86697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91093" y="3245519"/>
            <a:ext cx="867410" cy="702310"/>
          </a:xfrm>
          <a:custGeom>
            <a:avLst/>
            <a:gdLst/>
            <a:ahLst/>
            <a:cxnLst/>
            <a:rect l="l" t="t" r="r" b="b"/>
            <a:pathLst>
              <a:path w="867410" h="702310">
                <a:moveTo>
                  <a:pt x="0" y="212805"/>
                </a:moveTo>
                <a:lnTo>
                  <a:pt x="212805" y="0"/>
                </a:lnTo>
                <a:lnTo>
                  <a:pt x="866974" y="0"/>
                </a:lnTo>
                <a:lnTo>
                  <a:pt x="866974" y="489011"/>
                </a:lnTo>
                <a:lnTo>
                  <a:pt x="654169" y="701817"/>
                </a:lnTo>
                <a:lnTo>
                  <a:pt x="0" y="701817"/>
                </a:lnTo>
                <a:lnTo>
                  <a:pt x="0" y="212805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91093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0" y="212805"/>
                </a:moveTo>
                <a:lnTo>
                  <a:pt x="654169" y="212805"/>
                </a:lnTo>
                <a:lnTo>
                  <a:pt x="86697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45262" y="3458324"/>
            <a:ext cx="0" cy="489584"/>
          </a:xfrm>
          <a:custGeom>
            <a:avLst/>
            <a:gdLst/>
            <a:ahLst/>
            <a:cxnLst/>
            <a:rect l="l" t="t" r="r" b="b"/>
            <a:pathLst>
              <a:path h="489585">
                <a:moveTo>
                  <a:pt x="0" y="0"/>
                </a:moveTo>
                <a:lnTo>
                  <a:pt x="0" y="48901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16261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4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46544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59" h="1143000">
                <a:moveTo>
                  <a:pt x="314349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9" y="828554"/>
                </a:lnTo>
                <a:lnTo>
                  <a:pt x="314349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16261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644632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16261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59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16261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46544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22555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4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52839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59" h="1143000">
                <a:moveTo>
                  <a:pt x="314347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7" y="828554"/>
                </a:lnTo>
                <a:lnTo>
                  <a:pt x="314347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22555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644631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22555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59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22555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52839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28850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4" h="828675">
                <a:moveTo>
                  <a:pt x="0" y="0"/>
                </a:moveTo>
                <a:lnTo>
                  <a:pt x="330282" y="0"/>
                </a:lnTo>
                <a:lnTo>
                  <a:pt x="330282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59132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59" h="1143000">
                <a:moveTo>
                  <a:pt x="314349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9" y="828554"/>
                </a:lnTo>
                <a:lnTo>
                  <a:pt x="314349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28850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644631" y="0"/>
                </a:moveTo>
                <a:lnTo>
                  <a:pt x="314347" y="0"/>
                </a:lnTo>
                <a:lnTo>
                  <a:pt x="0" y="314347"/>
                </a:lnTo>
                <a:lnTo>
                  <a:pt x="330282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28850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59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28850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59133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78105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90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8309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8105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8105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5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8105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8309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981253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90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91458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81253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81253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5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981253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91458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494052" y="4665979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1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120263" y="4726940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1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005873" y="2175764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3535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2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161185" y="2175764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3535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2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674302" y="4211828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00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7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3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39350" y="4512817"/>
            <a:ext cx="122428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nput: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9537852" y="2411836"/>
            <a:ext cx="2580640" cy="1902460"/>
          </a:xfrm>
          <a:custGeom>
            <a:avLst/>
            <a:gdLst/>
            <a:ahLst/>
            <a:cxnLst/>
            <a:rect l="l" t="t" r="r" b="b"/>
            <a:pathLst>
              <a:path w="2580640" h="1902460">
                <a:moveTo>
                  <a:pt x="0" y="0"/>
                </a:moveTo>
                <a:lnTo>
                  <a:pt x="2580455" y="0"/>
                </a:lnTo>
                <a:lnTo>
                  <a:pt x="2580455" y="1902181"/>
                </a:lnTo>
                <a:lnTo>
                  <a:pt x="0" y="1902181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540393" y="3130624"/>
            <a:ext cx="2573655" cy="1188720"/>
          </a:xfrm>
          <a:custGeom>
            <a:avLst/>
            <a:gdLst/>
            <a:ahLst/>
            <a:cxnLst/>
            <a:rect l="l" t="t" r="r" b="b"/>
            <a:pathLst>
              <a:path w="2573654" h="1188720">
                <a:moveTo>
                  <a:pt x="0" y="0"/>
                </a:moveTo>
                <a:lnTo>
                  <a:pt x="0" y="1188210"/>
                </a:lnTo>
                <a:lnTo>
                  <a:pt x="2573454" y="1183326"/>
                </a:lnTo>
                <a:lnTo>
                  <a:pt x="2569066" y="303165"/>
                </a:lnTo>
                <a:lnTo>
                  <a:pt x="2015726" y="259162"/>
                </a:lnTo>
                <a:lnTo>
                  <a:pt x="526767" y="92904"/>
                </a:lnTo>
                <a:lnTo>
                  <a:pt x="241531" y="92904"/>
                </a:lnTo>
                <a:lnTo>
                  <a:pt x="48306" y="39118"/>
                </a:lnTo>
                <a:lnTo>
                  <a:pt x="74653" y="9782"/>
                </a:lnTo>
                <a:lnTo>
                  <a:pt x="0" y="0"/>
                </a:lnTo>
                <a:close/>
              </a:path>
              <a:path w="2573654" h="1188720">
                <a:moveTo>
                  <a:pt x="206399" y="9782"/>
                </a:moveTo>
                <a:lnTo>
                  <a:pt x="241531" y="92904"/>
                </a:lnTo>
                <a:lnTo>
                  <a:pt x="526767" y="92904"/>
                </a:lnTo>
                <a:lnTo>
                  <a:pt x="439155" y="83121"/>
                </a:lnTo>
                <a:lnTo>
                  <a:pt x="206399" y="9782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544780" y="2406939"/>
            <a:ext cx="2569210" cy="1046480"/>
          </a:xfrm>
          <a:custGeom>
            <a:avLst/>
            <a:gdLst/>
            <a:ahLst/>
            <a:cxnLst/>
            <a:rect l="l" t="t" r="r" b="b"/>
            <a:pathLst>
              <a:path w="2569209" h="1046479">
                <a:moveTo>
                  <a:pt x="1550224" y="0"/>
                </a:moveTo>
                <a:lnTo>
                  <a:pt x="43919" y="0"/>
                </a:lnTo>
                <a:lnTo>
                  <a:pt x="52706" y="48901"/>
                </a:lnTo>
                <a:lnTo>
                  <a:pt x="0" y="97788"/>
                </a:lnTo>
                <a:lnTo>
                  <a:pt x="0" y="987732"/>
                </a:lnTo>
                <a:lnTo>
                  <a:pt x="2569067" y="1046403"/>
                </a:lnTo>
                <a:lnTo>
                  <a:pt x="2569067" y="733468"/>
                </a:lnTo>
                <a:lnTo>
                  <a:pt x="1862033" y="733468"/>
                </a:lnTo>
                <a:lnTo>
                  <a:pt x="1864736" y="723685"/>
                </a:lnTo>
                <a:lnTo>
                  <a:pt x="1739061" y="723685"/>
                </a:lnTo>
                <a:lnTo>
                  <a:pt x="1308693" y="567211"/>
                </a:lnTo>
                <a:lnTo>
                  <a:pt x="1269160" y="464524"/>
                </a:lnTo>
                <a:lnTo>
                  <a:pt x="1440439" y="440072"/>
                </a:lnTo>
                <a:lnTo>
                  <a:pt x="1466785" y="332499"/>
                </a:lnTo>
                <a:lnTo>
                  <a:pt x="1515090" y="254262"/>
                </a:lnTo>
                <a:lnTo>
                  <a:pt x="1602929" y="244494"/>
                </a:lnTo>
                <a:lnTo>
                  <a:pt x="1550224" y="132022"/>
                </a:lnTo>
                <a:lnTo>
                  <a:pt x="1528264" y="48901"/>
                </a:lnTo>
                <a:lnTo>
                  <a:pt x="1550224" y="0"/>
                </a:lnTo>
                <a:close/>
              </a:path>
              <a:path w="2569209" h="1046479">
                <a:moveTo>
                  <a:pt x="2064044" y="503642"/>
                </a:moveTo>
                <a:lnTo>
                  <a:pt x="1862033" y="733468"/>
                </a:lnTo>
                <a:lnTo>
                  <a:pt x="2569067" y="733468"/>
                </a:lnTo>
                <a:lnTo>
                  <a:pt x="2569067" y="674784"/>
                </a:lnTo>
                <a:lnTo>
                  <a:pt x="2406587" y="674784"/>
                </a:lnTo>
                <a:lnTo>
                  <a:pt x="2380246" y="655231"/>
                </a:lnTo>
                <a:lnTo>
                  <a:pt x="2279229" y="655231"/>
                </a:lnTo>
                <a:lnTo>
                  <a:pt x="2259471" y="586778"/>
                </a:lnTo>
                <a:lnTo>
                  <a:pt x="2213350" y="586778"/>
                </a:lnTo>
                <a:lnTo>
                  <a:pt x="2064044" y="503642"/>
                </a:lnTo>
                <a:close/>
              </a:path>
              <a:path w="2569209" h="1046479">
                <a:moveTo>
                  <a:pt x="1774195" y="513425"/>
                </a:moveTo>
                <a:lnTo>
                  <a:pt x="1734675" y="645448"/>
                </a:lnTo>
                <a:lnTo>
                  <a:pt x="1739061" y="723685"/>
                </a:lnTo>
                <a:lnTo>
                  <a:pt x="1864736" y="723685"/>
                </a:lnTo>
                <a:lnTo>
                  <a:pt x="1889060" y="635665"/>
                </a:lnTo>
                <a:lnTo>
                  <a:pt x="1813714" y="635665"/>
                </a:lnTo>
                <a:lnTo>
                  <a:pt x="1774195" y="513425"/>
                </a:lnTo>
                <a:close/>
              </a:path>
              <a:path w="2569209" h="1046479">
                <a:moveTo>
                  <a:pt x="2569067" y="596546"/>
                </a:moveTo>
                <a:lnTo>
                  <a:pt x="2472455" y="596546"/>
                </a:lnTo>
                <a:lnTo>
                  <a:pt x="2406587" y="674784"/>
                </a:lnTo>
                <a:lnTo>
                  <a:pt x="2569067" y="674784"/>
                </a:lnTo>
                <a:lnTo>
                  <a:pt x="2569067" y="596546"/>
                </a:lnTo>
                <a:close/>
              </a:path>
              <a:path w="2569209" h="1046479">
                <a:moveTo>
                  <a:pt x="2340709" y="625882"/>
                </a:moveTo>
                <a:lnTo>
                  <a:pt x="2279229" y="655231"/>
                </a:lnTo>
                <a:lnTo>
                  <a:pt x="2380246" y="655231"/>
                </a:lnTo>
                <a:lnTo>
                  <a:pt x="2340709" y="625882"/>
                </a:lnTo>
                <a:close/>
              </a:path>
              <a:path w="2569209" h="1046479">
                <a:moveTo>
                  <a:pt x="1857634" y="503642"/>
                </a:moveTo>
                <a:lnTo>
                  <a:pt x="1813714" y="635665"/>
                </a:lnTo>
                <a:lnTo>
                  <a:pt x="1889060" y="635665"/>
                </a:lnTo>
                <a:lnTo>
                  <a:pt x="1897166" y="606329"/>
                </a:lnTo>
                <a:lnTo>
                  <a:pt x="1857634" y="503642"/>
                </a:lnTo>
                <a:close/>
              </a:path>
              <a:path w="2569209" h="1046479">
                <a:moveTo>
                  <a:pt x="2239709" y="518309"/>
                </a:moveTo>
                <a:lnTo>
                  <a:pt x="2213350" y="586778"/>
                </a:lnTo>
                <a:lnTo>
                  <a:pt x="2259471" y="586778"/>
                </a:lnTo>
                <a:lnTo>
                  <a:pt x="2239709" y="518309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43405" y="2421606"/>
            <a:ext cx="1840230" cy="1902460"/>
          </a:xfrm>
          <a:custGeom>
            <a:avLst/>
            <a:gdLst/>
            <a:ahLst/>
            <a:cxnLst/>
            <a:rect l="l" t="t" r="r" b="b"/>
            <a:pathLst>
              <a:path w="1840229" h="1902460">
                <a:moveTo>
                  <a:pt x="775995" y="1276230"/>
                </a:moveTo>
                <a:lnTo>
                  <a:pt x="623605" y="1276230"/>
                </a:lnTo>
                <a:lnTo>
                  <a:pt x="645565" y="1481606"/>
                </a:lnTo>
                <a:lnTo>
                  <a:pt x="693872" y="1662517"/>
                </a:lnTo>
                <a:lnTo>
                  <a:pt x="724617" y="1902114"/>
                </a:lnTo>
                <a:lnTo>
                  <a:pt x="847576" y="1892344"/>
                </a:lnTo>
                <a:lnTo>
                  <a:pt x="803657" y="1755423"/>
                </a:lnTo>
                <a:lnTo>
                  <a:pt x="777311" y="1642965"/>
                </a:lnTo>
                <a:lnTo>
                  <a:pt x="790484" y="1554946"/>
                </a:lnTo>
                <a:lnTo>
                  <a:pt x="772924" y="1447373"/>
                </a:lnTo>
                <a:lnTo>
                  <a:pt x="775995" y="1276230"/>
                </a:lnTo>
                <a:close/>
              </a:path>
              <a:path w="1840229" h="1902460">
                <a:moveTo>
                  <a:pt x="171277" y="185809"/>
                </a:moveTo>
                <a:lnTo>
                  <a:pt x="57091" y="190708"/>
                </a:lnTo>
                <a:lnTo>
                  <a:pt x="0" y="254264"/>
                </a:lnTo>
                <a:lnTo>
                  <a:pt x="48318" y="347168"/>
                </a:lnTo>
                <a:lnTo>
                  <a:pt x="140530" y="440074"/>
                </a:lnTo>
                <a:lnTo>
                  <a:pt x="188837" y="449856"/>
                </a:lnTo>
                <a:lnTo>
                  <a:pt x="149317" y="508541"/>
                </a:lnTo>
                <a:lnTo>
                  <a:pt x="166889" y="635666"/>
                </a:lnTo>
                <a:lnTo>
                  <a:pt x="153704" y="718802"/>
                </a:lnTo>
                <a:lnTo>
                  <a:pt x="144929" y="880160"/>
                </a:lnTo>
                <a:lnTo>
                  <a:pt x="180063" y="1070855"/>
                </a:lnTo>
                <a:lnTo>
                  <a:pt x="237143" y="1134424"/>
                </a:lnTo>
                <a:lnTo>
                  <a:pt x="276675" y="1325131"/>
                </a:lnTo>
                <a:lnTo>
                  <a:pt x="281062" y="1496274"/>
                </a:lnTo>
                <a:lnTo>
                  <a:pt x="285461" y="1628297"/>
                </a:lnTo>
                <a:lnTo>
                  <a:pt x="250329" y="1779873"/>
                </a:lnTo>
                <a:lnTo>
                  <a:pt x="219583" y="1887446"/>
                </a:lnTo>
                <a:lnTo>
                  <a:pt x="364502" y="1897228"/>
                </a:lnTo>
                <a:lnTo>
                  <a:pt x="360114" y="1765206"/>
                </a:lnTo>
                <a:lnTo>
                  <a:pt x="360114" y="1594063"/>
                </a:lnTo>
                <a:lnTo>
                  <a:pt x="409296" y="1594063"/>
                </a:lnTo>
                <a:lnTo>
                  <a:pt x="395248" y="1535393"/>
                </a:lnTo>
                <a:lnTo>
                  <a:pt x="408421" y="1418037"/>
                </a:lnTo>
                <a:lnTo>
                  <a:pt x="390848" y="1286013"/>
                </a:lnTo>
                <a:lnTo>
                  <a:pt x="399634" y="1222444"/>
                </a:lnTo>
                <a:lnTo>
                  <a:pt x="776960" y="1222444"/>
                </a:lnTo>
                <a:lnTo>
                  <a:pt x="777311" y="1202877"/>
                </a:lnTo>
                <a:lnTo>
                  <a:pt x="849769" y="1202877"/>
                </a:lnTo>
                <a:lnTo>
                  <a:pt x="847576" y="1193109"/>
                </a:lnTo>
                <a:lnTo>
                  <a:pt x="1802290" y="1193109"/>
                </a:lnTo>
                <a:lnTo>
                  <a:pt x="1717113" y="963282"/>
                </a:lnTo>
                <a:lnTo>
                  <a:pt x="1739061" y="880160"/>
                </a:lnTo>
                <a:lnTo>
                  <a:pt x="1818114" y="860595"/>
                </a:lnTo>
                <a:lnTo>
                  <a:pt x="1840073" y="782358"/>
                </a:lnTo>
                <a:lnTo>
                  <a:pt x="1769821" y="743252"/>
                </a:lnTo>
                <a:lnTo>
                  <a:pt x="1673194" y="743252"/>
                </a:lnTo>
                <a:lnTo>
                  <a:pt x="1641458" y="674785"/>
                </a:lnTo>
                <a:lnTo>
                  <a:pt x="1453611" y="674785"/>
                </a:lnTo>
                <a:lnTo>
                  <a:pt x="1320099" y="596548"/>
                </a:lnTo>
                <a:lnTo>
                  <a:pt x="755351" y="596548"/>
                </a:lnTo>
                <a:lnTo>
                  <a:pt x="759750" y="513425"/>
                </a:lnTo>
                <a:lnTo>
                  <a:pt x="860750" y="498758"/>
                </a:lnTo>
                <a:lnTo>
                  <a:pt x="1005668" y="361849"/>
                </a:lnTo>
                <a:lnTo>
                  <a:pt x="1023241" y="303165"/>
                </a:lnTo>
                <a:lnTo>
                  <a:pt x="993958" y="278714"/>
                </a:lnTo>
                <a:lnTo>
                  <a:pt x="794884" y="278714"/>
                </a:lnTo>
                <a:lnTo>
                  <a:pt x="789476" y="239595"/>
                </a:lnTo>
                <a:lnTo>
                  <a:pt x="307409" y="239595"/>
                </a:lnTo>
                <a:lnTo>
                  <a:pt x="171277" y="185809"/>
                </a:lnTo>
                <a:close/>
              </a:path>
              <a:path w="1840229" h="1902460">
                <a:moveTo>
                  <a:pt x="1802290" y="1193109"/>
                </a:moveTo>
                <a:lnTo>
                  <a:pt x="847576" y="1193109"/>
                </a:lnTo>
                <a:lnTo>
                  <a:pt x="939802" y="1197993"/>
                </a:lnTo>
                <a:lnTo>
                  <a:pt x="988108" y="1457156"/>
                </a:lnTo>
                <a:lnTo>
                  <a:pt x="992496" y="1520724"/>
                </a:lnTo>
                <a:lnTo>
                  <a:pt x="1014455" y="1545162"/>
                </a:lnTo>
                <a:lnTo>
                  <a:pt x="1001281" y="1726087"/>
                </a:lnTo>
                <a:lnTo>
                  <a:pt x="1018854" y="1789657"/>
                </a:lnTo>
                <a:lnTo>
                  <a:pt x="1023241" y="1863008"/>
                </a:lnTo>
                <a:lnTo>
                  <a:pt x="1128640" y="1872778"/>
                </a:lnTo>
                <a:lnTo>
                  <a:pt x="1106680" y="1755423"/>
                </a:lnTo>
                <a:lnTo>
                  <a:pt x="1067160" y="1584280"/>
                </a:lnTo>
                <a:lnTo>
                  <a:pt x="1106680" y="1462040"/>
                </a:lnTo>
                <a:lnTo>
                  <a:pt x="1067160" y="1276230"/>
                </a:lnTo>
                <a:lnTo>
                  <a:pt x="1365680" y="1276230"/>
                </a:lnTo>
                <a:lnTo>
                  <a:pt x="1365784" y="1271346"/>
                </a:lnTo>
                <a:lnTo>
                  <a:pt x="1423543" y="1271346"/>
                </a:lnTo>
                <a:lnTo>
                  <a:pt x="1431651" y="1241996"/>
                </a:lnTo>
                <a:lnTo>
                  <a:pt x="1820409" y="1241996"/>
                </a:lnTo>
                <a:lnTo>
                  <a:pt x="1802290" y="1193109"/>
                </a:lnTo>
                <a:close/>
              </a:path>
              <a:path w="1840229" h="1902460">
                <a:moveTo>
                  <a:pt x="1364427" y="1334902"/>
                </a:moveTo>
                <a:lnTo>
                  <a:pt x="1255998" y="1334902"/>
                </a:lnTo>
                <a:lnTo>
                  <a:pt x="1260386" y="1501159"/>
                </a:lnTo>
                <a:lnTo>
                  <a:pt x="1295519" y="1613630"/>
                </a:lnTo>
                <a:lnTo>
                  <a:pt x="1313079" y="1784771"/>
                </a:lnTo>
                <a:lnTo>
                  <a:pt x="1343825" y="1853225"/>
                </a:lnTo>
                <a:lnTo>
                  <a:pt x="1409703" y="1863008"/>
                </a:lnTo>
                <a:lnTo>
                  <a:pt x="1427264" y="1799440"/>
                </a:lnTo>
                <a:lnTo>
                  <a:pt x="1356998" y="1613630"/>
                </a:lnTo>
                <a:lnTo>
                  <a:pt x="1361398" y="1476707"/>
                </a:lnTo>
                <a:lnTo>
                  <a:pt x="1364427" y="1334902"/>
                </a:lnTo>
                <a:close/>
              </a:path>
              <a:path w="1840229" h="1902460">
                <a:moveTo>
                  <a:pt x="409296" y="1594063"/>
                </a:moveTo>
                <a:lnTo>
                  <a:pt x="360114" y="1594063"/>
                </a:lnTo>
                <a:lnTo>
                  <a:pt x="412808" y="1608731"/>
                </a:lnTo>
                <a:lnTo>
                  <a:pt x="409296" y="1594063"/>
                </a:lnTo>
                <a:close/>
              </a:path>
              <a:path w="1840229" h="1902460">
                <a:moveTo>
                  <a:pt x="849769" y="1202877"/>
                </a:moveTo>
                <a:lnTo>
                  <a:pt x="777311" y="1202877"/>
                </a:lnTo>
                <a:lnTo>
                  <a:pt x="803657" y="1418037"/>
                </a:lnTo>
                <a:lnTo>
                  <a:pt x="808056" y="1564728"/>
                </a:lnTo>
                <a:lnTo>
                  <a:pt x="869535" y="1550060"/>
                </a:lnTo>
                <a:lnTo>
                  <a:pt x="843189" y="1339800"/>
                </a:lnTo>
                <a:lnTo>
                  <a:pt x="860750" y="1251780"/>
                </a:lnTo>
                <a:lnTo>
                  <a:pt x="849769" y="1202877"/>
                </a:lnTo>
                <a:close/>
              </a:path>
              <a:path w="1840229" h="1902460">
                <a:moveTo>
                  <a:pt x="776960" y="1222444"/>
                </a:moveTo>
                <a:lnTo>
                  <a:pt x="399634" y="1222444"/>
                </a:lnTo>
                <a:lnTo>
                  <a:pt x="434767" y="1310464"/>
                </a:lnTo>
                <a:lnTo>
                  <a:pt x="443553" y="1432704"/>
                </a:lnTo>
                <a:lnTo>
                  <a:pt x="439167" y="1530494"/>
                </a:lnTo>
                <a:lnTo>
                  <a:pt x="478687" y="1540277"/>
                </a:lnTo>
                <a:lnTo>
                  <a:pt x="531380" y="1520724"/>
                </a:lnTo>
                <a:lnTo>
                  <a:pt x="500646" y="1388701"/>
                </a:lnTo>
                <a:lnTo>
                  <a:pt x="557427" y="1388701"/>
                </a:lnTo>
                <a:lnTo>
                  <a:pt x="623605" y="1276230"/>
                </a:lnTo>
                <a:lnTo>
                  <a:pt x="775995" y="1276230"/>
                </a:lnTo>
                <a:lnTo>
                  <a:pt x="776960" y="1222444"/>
                </a:lnTo>
                <a:close/>
              </a:path>
              <a:path w="1840229" h="1902460">
                <a:moveTo>
                  <a:pt x="557427" y="1388701"/>
                </a:moveTo>
                <a:lnTo>
                  <a:pt x="500646" y="1388701"/>
                </a:lnTo>
                <a:lnTo>
                  <a:pt x="540166" y="1418037"/>
                </a:lnTo>
                <a:lnTo>
                  <a:pt x="557427" y="1388701"/>
                </a:lnTo>
                <a:close/>
              </a:path>
              <a:path w="1840229" h="1902460">
                <a:moveTo>
                  <a:pt x="1365680" y="1276230"/>
                </a:moveTo>
                <a:lnTo>
                  <a:pt x="1067160" y="1276230"/>
                </a:lnTo>
                <a:lnTo>
                  <a:pt x="1141813" y="1388701"/>
                </a:lnTo>
                <a:lnTo>
                  <a:pt x="1207692" y="1408254"/>
                </a:lnTo>
                <a:lnTo>
                  <a:pt x="1255998" y="1334902"/>
                </a:lnTo>
                <a:lnTo>
                  <a:pt x="1364427" y="1334902"/>
                </a:lnTo>
                <a:lnTo>
                  <a:pt x="1365680" y="1276230"/>
                </a:lnTo>
                <a:close/>
              </a:path>
              <a:path w="1840229" h="1902460">
                <a:moveTo>
                  <a:pt x="1820409" y="1241996"/>
                </a:moveTo>
                <a:lnTo>
                  <a:pt x="1431651" y="1241996"/>
                </a:lnTo>
                <a:lnTo>
                  <a:pt x="1629275" y="1325131"/>
                </a:lnTo>
                <a:lnTo>
                  <a:pt x="1712714" y="1378919"/>
                </a:lnTo>
                <a:lnTo>
                  <a:pt x="1813726" y="1325131"/>
                </a:lnTo>
                <a:lnTo>
                  <a:pt x="1831286" y="1271346"/>
                </a:lnTo>
                <a:lnTo>
                  <a:pt x="1820409" y="1241996"/>
                </a:lnTo>
                <a:close/>
              </a:path>
              <a:path w="1840229" h="1902460">
                <a:moveTo>
                  <a:pt x="1423543" y="1271346"/>
                </a:moveTo>
                <a:lnTo>
                  <a:pt x="1365784" y="1271346"/>
                </a:lnTo>
                <a:lnTo>
                  <a:pt x="1414090" y="1305566"/>
                </a:lnTo>
                <a:lnTo>
                  <a:pt x="1423543" y="1271346"/>
                </a:lnTo>
                <a:close/>
              </a:path>
              <a:path w="1840229" h="1902460">
                <a:moveTo>
                  <a:pt x="1752246" y="733469"/>
                </a:moveTo>
                <a:lnTo>
                  <a:pt x="1673194" y="743252"/>
                </a:lnTo>
                <a:lnTo>
                  <a:pt x="1769821" y="743252"/>
                </a:lnTo>
                <a:lnTo>
                  <a:pt x="1752246" y="733469"/>
                </a:lnTo>
                <a:close/>
              </a:path>
              <a:path w="1840229" h="1902460">
                <a:moveTo>
                  <a:pt x="1602929" y="591662"/>
                </a:moveTo>
                <a:lnTo>
                  <a:pt x="1453611" y="674785"/>
                </a:lnTo>
                <a:lnTo>
                  <a:pt x="1641458" y="674785"/>
                </a:lnTo>
                <a:lnTo>
                  <a:pt x="1602929" y="591662"/>
                </a:lnTo>
                <a:close/>
              </a:path>
              <a:path w="1840229" h="1902460">
                <a:moveTo>
                  <a:pt x="1119854" y="474306"/>
                </a:moveTo>
                <a:lnTo>
                  <a:pt x="992496" y="547659"/>
                </a:lnTo>
                <a:lnTo>
                  <a:pt x="882709" y="547659"/>
                </a:lnTo>
                <a:lnTo>
                  <a:pt x="755351" y="596548"/>
                </a:lnTo>
                <a:lnTo>
                  <a:pt x="1320099" y="596548"/>
                </a:lnTo>
                <a:lnTo>
                  <a:pt x="1286732" y="576995"/>
                </a:lnTo>
                <a:lnTo>
                  <a:pt x="1225252" y="513425"/>
                </a:lnTo>
                <a:lnTo>
                  <a:pt x="1119854" y="474306"/>
                </a:lnTo>
                <a:close/>
              </a:path>
              <a:path w="1840229" h="1902460">
                <a:moveTo>
                  <a:pt x="860750" y="229826"/>
                </a:moveTo>
                <a:lnTo>
                  <a:pt x="794884" y="278714"/>
                </a:lnTo>
                <a:lnTo>
                  <a:pt x="993958" y="278714"/>
                </a:lnTo>
                <a:lnTo>
                  <a:pt x="952976" y="244494"/>
                </a:lnTo>
                <a:lnTo>
                  <a:pt x="860750" y="229826"/>
                </a:lnTo>
                <a:close/>
              </a:path>
              <a:path w="1840229" h="1902460">
                <a:moveTo>
                  <a:pt x="566513" y="0"/>
                </a:moveTo>
                <a:lnTo>
                  <a:pt x="425982" y="29335"/>
                </a:lnTo>
                <a:lnTo>
                  <a:pt x="346941" y="151589"/>
                </a:lnTo>
                <a:lnTo>
                  <a:pt x="307409" y="239595"/>
                </a:lnTo>
                <a:lnTo>
                  <a:pt x="789476" y="239595"/>
                </a:lnTo>
                <a:lnTo>
                  <a:pt x="786096" y="215145"/>
                </a:lnTo>
                <a:lnTo>
                  <a:pt x="742177" y="151589"/>
                </a:lnTo>
                <a:lnTo>
                  <a:pt x="724617" y="88019"/>
                </a:lnTo>
                <a:lnTo>
                  <a:pt x="667524" y="9782"/>
                </a:lnTo>
                <a:lnTo>
                  <a:pt x="566513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0066135" y="4744465"/>
            <a:ext cx="154622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0644" y="6007861"/>
            <a:ext cx="560260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2700"/>
              </a:lnSpc>
            </a:pP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Sh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Calibri"/>
                <a:cs typeface="Calibri"/>
              </a:rPr>
              <a:t> D</a:t>
            </a:r>
            <a:r>
              <a:rPr sz="1100" spc="-15" dirty="0">
                <a:latin typeface="Calibri"/>
                <a:cs typeface="Calibri"/>
              </a:rPr>
              <a:t>arr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20" dirty="0">
                <a:latin typeface="Calibri"/>
                <a:cs typeface="Calibri"/>
              </a:rPr>
              <a:t>Fu</a:t>
            </a:r>
            <a:r>
              <a:rPr sz="1100" spc="-5" dirty="0">
                <a:latin typeface="Calibri"/>
                <a:cs typeface="Calibri"/>
              </a:rPr>
              <a:t>lly</a:t>
            </a:r>
            <a:r>
              <a:rPr sz="1100" spc="-25" dirty="0">
                <a:latin typeface="Calibri"/>
                <a:cs typeface="Calibri"/>
              </a:rPr>
              <a:t> 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ic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tat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CV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10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5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“L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 D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 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ic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tat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3" name="object 9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41</a:t>
            </a:fld>
            <a:endParaRPr spc="-15" dirty="0"/>
          </a:p>
        </p:txBody>
      </p:sp>
      <p:sp>
        <p:nvSpPr>
          <p:cNvPr id="89" name="object 89"/>
          <p:cNvSpPr txBox="1"/>
          <p:nvPr/>
        </p:nvSpPr>
        <p:spPr>
          <a:xfrm>
            <a:off x="363468" y="1342897"/>
            <a:ext cx="2065655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500" b="1" spc="-35" dirty="0">
                <a:solidFill>
                  <a:srgbClr val="FF0000"/>
                </a:solidFill>
                <a:latin typeface="Calibri"/>
                <a:cs typeface="Calibri"/>
              </a:rPr>
              <a:t>Dow</a:t>
            </a:r>
            <a:r>
              <a:rPr sz="2500" b="1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b="1" spc="-25" dirty="0">
                <a:solidFill>
                  <a:srgbClr val="FF0000"/>
                </a:solidFill>
                <a:latin typeface="Calibri"/>
                <a:cs typeface="Calibri"/>
              </a:rPr>
              <a:t>sa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b="1" spc="-15" dirty="0">
                <a:solidFill>
                  <a:srgbClr val="FF0000"/>
                </a:solidFill>
                <a:latin typeface="Calibri"/>
                <a:cs typeface="Calibri"/>
              </a:rPr>
              <a:t>pling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spc="-7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d 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nv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ut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917817" y="1397761"/>
            <a:ext cx="166814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3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500" b="1" spc="-35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500" b="1" spc="-25" dirty="0">
                <a:solidFill>
                  <a:srgbClr val="0000FF"/>
                </a:solidFill>
                <a:latin typeface="Calibri"/>
                <a:cs typeface="Calibri"/>
              </a:rPr>
              <a:t>sa</a:t>
            </a: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2500" b="1" spc="-5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500" b="1" spc="-15" dirty="0">
                <a:solidFill>
                  <a:srgbClr val="0000FF"/>
                </a:solidFill>
                <a:latin typeface="Calibri"/>
                <a:cs typeface="Calibri"/>
              </a:rPr>
              <a:t>lin</a:t>
            </a: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???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In</a:t>
            </a:r>
            <a:r>
              <a:rPr sz="4000" dirty="0"/>
              <a:t>-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r>
              <a:rPr sz="4000" spc="-5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dirty="0"/>
              <a:t>“</a:t>
            </a:r>
            <a:r>
              <a:rPr sz="4000" spc="-35" dirty="0"/>
              <a:t>Unp</a:t>
            </a:r>
            <a:r>
              <a:rPr sz="4000" spc="-20" dirty="0"/>
              <a:t>o</a:t>
            </a:r>
            <a:r>
              <a:rPr sz="4000" dirty="0"/>
              <a:t>o</a:t>
            </a:r>
            <a:r>
              <a:rPr sz="4000" spc="-5" dirty="0"/>
              <a:t>li</a:t>
            </a:r>
            <a:r>
              <a:rPr sz="4000" spc="-30" dirty="0"/>
              <a:t>n</a:t>
            </a:r>
            <a:r>
              <a:rPr sz="4000" spc="150" dirty="0"/>
              <a:t>g</a:t>
            </a:r>
            <a:r>
              <a:rPr sz="4000" dirty="0"/>
              <a:t>”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679351" y="4867148"/>
            <a:ext cx="1375410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7960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Input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2527" y="4867148"/>
            <a:ext cx="1375410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2550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0562" y="1630172"/>
            <a:ext cx="20396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5" dirty="0">
                <a:latin typeface="Calibri"/>
                <a:cs typeface="Calibri"/>
              </a:rPr>
              <a:t>B</a:t>
            </a:r>
            <a:r>
              <a:rPr sz="3200" b="1" spc="-20" dirty="0">
                <a:latin typeface="Calibri"/>
                <a:cs typeface="Calibri"/>
              </a:rPr>
              <a:t>ed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f </a:t>
            </a:r>
            <a:r>
              <a:rPr sz="3200" b="1" spc="-20" dirty="0">
                <a:latin typeface="Calibri"/>
                <a:cs typeface="Calibri"/>
              </a:rPr>
              <a:t>N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ils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1943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39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39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39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39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42</a:t>
            </a:fld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2542" y="2887595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84719" y="2338955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56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523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In</a:t>
            </a:r>
            <a:r>
              <a:rPr sz="4000" dirty="0"/>
              <a:t>-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r>
              <a:rPr sz="4000" spc="-5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dirty="0"/>
              <a:t>“</a:t>
            </a:r>
            <a:r>
              <a:rPr sz="4000" spc="-35" dirty="0"/>
              <a:t>Unp</a:t>
            </a:r>
            <a:r>
              <a:rPr sz="4000" spc="-20" dirty="0"/>
              <a:t>o</a:t>
            </a:r>
            <a:r>
              <a:rPr sz="4000" dirty="0"/>
              <a:t>o</a:t>
            </a:r>
            <a:r>
              <a:rPr sz="4000" spc="-5" dirty="0"/>
              <a:t>li</a:t>
            </a:r>
            <a:r>
              <a:rPr sz="4000" spc="-30" dirty="0"/>
              <a:t>n</a:t>
            </a:r>
            <a:r>
              <a:rPr sz="4000" spc="150" dirty="0"/>
              <a:t>g</a:t>
            </a:r>
            <a:r>
              <a:rPr sz="4000" dirty="0"/>
              <a:t>”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6670151" y="4867148"/>
            <a:ext cx="1375410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7960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Input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03328" y="4867148"/>
            <a:ext cx="1375410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2550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32744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40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40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40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40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0562" y="1642872"/>
            <a:ext cx="850900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23230" algn="l"/>
              </a:tabLst>
            </a:pPr>
            <a:r>
              <a:rPr sz="3200" b="1" spc="-15" dirty="0">
                <a:latin typeface="Calibri"/>
                <a:cs typeface="Calibri"/>
              </a:rPr>
              <a:t>B</a:t>
            </a:r>
            <a:r>
              <a:rPr sz="3200" b="1" spc="-20" dirty="0">
                <a:latin typeface="Calibri"/>
                <a:cs typeface="Calibri"/>
              </a:rPr>
              <a:t>ed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f </a:t>
            </a:r>
            <a:r>
              <a:rPr sz="3200" b="1" spc="-20" dirty="0">
                <a:latin typeface="Calibri"/>
                <a:cs typeface="Calibri"/>
              </a:rPr>
              <a:t>N</a:t>
            </a:r>
            <a:r>
              <a:rPr sz="3200" b="1" spc="-25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ils</a:t>
            </a:r>
            <a:r>
              <a:rPr sz="3200" b="1" dirty="0">
                <a:latin typeface="Calibri"/>
                <a:cs typeface="Calibri"/>
              </a:rPr>
              <a:t>	</a:t>
            </a:r>
            <a:r>
              <a:rPr sz="3200" b="1" spc="-20" dirty="0">
                <a:latin typeface="Calibri"/>
                <a:cs typeface="Calibri"/>
              </a:rPr>
              <a:t>Ne</a:t>
            </a:r>
            <a:r>
              <a:rPr sz="3200" b="1" spc="-30" dirty="0">
                <a:latin typeface="Calibri"/>
                <a:cs typeface="Calibri"/>
              </a:rPr>
              <a:t>a</a:t>
            </a:r>
            <a:r>
              <a:rPr sz="3200" b="1" spc="-40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40" dirty="0">
                <a:latin typeface="Calibri"/>
                <a:cs typeface="Calibri"/>
              </a:rPr>
              <a:t>s</a:t>
            </a:r>
            <a:r>
              <a:rPr sz="3200" b="1" spc="-15" dirty="0">
                <a:latin typeface="Calibri"/>
                <a:cs typeface="Calibri"/>
              </a:rPr>
              <a:t>t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Ne</a:t>
            </a:r>
            <a:r>
              <a:rPr sz="3200" b="1" spc="-15" dirty="0">
                <a:latin typeface="Calibri"/>
                <a:cs typeface="Calibri"/>
              </a:rPr>
              <a:t>i</a:t>
            </a:r>
            <a:r>
              <a:rPr sz="3200" b="1" spc="-10" dirty="0">
                <a:latin typeface="Calibri"/>
                <a:cs typeface="Calibri"/>
              </a:rPr>
              <a:t>g</a:t>
            </a:r>
            <a:r>
              <a:rPr sz="3200" b="1" spc="-25" dirty="0">
                <a:latin typeface="Calibri"/>
                <a:cs typeface="Calibri"/>
              </a:rPr>
              <a:t>hb</a:t>
            </a:r>
            <a:r>
              <a:rPr sz="3200" b="1" spc="-20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9351" y="4867148"/>
            <a:ext cx="1375410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7960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Input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2527" y="4867148"/>
            <a:ext cx="1375410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2550">
              <a:lnSpc>
                <a:spcPts val="3790"/>
              </a:lnSpc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4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41943" y="3385435"/>
            <a:ext cx="840740" cy="114300"/>
          </a:xfrm>
          <a:custGeom>
            <a:avLst/>
            <a:gdLst/>
            <a:ahLst/>
            <a:cxnLst/>
            <a:rect l="l" t="t" r="r" b="b"/>
            <a:pathLst>
              <a:path w="840739" h="114300">
                <a:moveTo>
                  <a:pt x="725959" y="76201"/>
                </a:moveTo>
                <a:lnTo>
                  <a:pt x="725959" y="114300"/>
                </a:lnTo>
                <a:lnTo>
                  <a:pt x="802159" y="76201"/>
                </a:lnTo>
                <a:lnTo>
                  <a:pt x="725959" y="76201"/>
                </a:lnTo>
                <a:close/>
              </a:path>
              <a:path w="840739" h="114300">
                <a:moveTo>
                  <a:pt x="725959" y="38101"/>
                </a:moveTo>
                <a:lnTo>
                  <a:pt x="725959" y="76201"/>
                </a:lnTo>
                <a:lnTo>
                  <a:pt x="745009" y="76201"/>
                </a:lnTo>
                <a:lnTo>
                  <a:pt x="745009" y="38101"/>
                </a:lnTo>
                <a:lnTo>
                  <a:pt x="725959" y="38101"/>
                </a:lnTo>
                <a:close/>
              </a:path>
              <a:path w="840739" h="114300">
                <a:moveTo>
                  <a:pt x="725959" y="0"/>
                </a:moveTo>
                <a:lnTo>
                  <a:pt x="725959" y="38101"/>
                </a:lnTo>
                <a:lnTo>
                  <a:pt x="745009" y="38101"/>
                </a:lnTo>
                <a:lnTo>
                  <a:pt x="745009" y="76201"/>
                </a:lnTo>
                <a:lnTo>
                  <a:pt x="802161" y="76200"/>
                </a:lnTo>
                <a:lnTo>
                  <a:pt x="840259" y="57151"/>
                </a:lnTo>
                <a:lnTo>
                  <a:pt x="725959" y="0"/>
                </a:lnTo>
                <a:close/>
              </a:path>
              <a:path w="840739" h="114300">
                <a:moveTo>
                  <a:pt x="0" y="38100"/>
                </a:moveTo>
                <a:lnTo>
                  <a:pt x="0" y="76200"/>
                </a:lnTo>
                <a:lnTo>
                  <a:pt x="725959" y="76201"/>
                </a:lnTo>
                <a:lnTo>
                  <a:pt x="725959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43</a:t>
            </a:fld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03344" y="2887595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275519" y="2338955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56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523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12542" y="2887595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284719" y="2338955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56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523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In</a:t>
            </a:r>
            <a:r>
              <a:rPr sz="4000" dirty="0"/>
              <a:t>-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r>
              <a:rPr sz="4000" spc="-5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30" dirty="0"/>
              <a:t>B</a:t>
            </a:r>
            <a:r>
              <a:rPr sz="4000" spc="-10" dirty="0"/>
              <a:t>ili</a:t>
            </a:r>
            <a:r>
              <a:rPr sz="4000" spc="-30" dirty="0"/>
              <a:t>ne</a:t>
            </a:r>
            <a:r>
              <a:rPr sz="4000" spc="-20" dirty="0"/>
              <a:t>ar</a:t>
            </a:r>
            <a:r>
              <a:rPr sz="4000" spc="-15" dirty="0"/>
              <a:t> I</a:t>
            </a:r>
            <a:r>
              <a:rPr sz="4000" spc="-65" dirty="0"/>
              <a:t>nt</a:t>
            </a:r>
            <a:r>
              <a:rPr sz="4000" spc="-25" dirty="0"/>
              <a:t>erp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172251" y="4278884"/>
            <a:ext cx="24612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Inpu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8393" y="4278884"/>
            <a:ext cx="276225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4</a:t>
            </a:r>
            <a:r>
              <a:rPr sz="3200" dirty="0">
                <a:latin typeface="Calibri"/>
                <a:cs typeface="Calibri"/>
              </a:rPr>
              <a:t> x </a:t>
            </a:r>
            <a:r>
              <a:rPr sz="3200" spc="-2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52728" y="21668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2728" y="27794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2728" y="24685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2728" y="30812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7128" y="21668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67128" y="27794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7128" y="24685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67128" y="30812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57889" y="21668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7889" y="27794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57889" y="24685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57889" y="30812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62510" y="21668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62510" y="27794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62510" y="24685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2510" y="30812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618" y="4941079"/>
            <a:ext cx="7369893" cy="772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06381" y="5569614"/>
            <a:ext cx="4190998" cy="393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4481" y="5055326"/>
            <a:ext cx="4152900" cy="393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63547" y="5610859"/>
            <a:ext cx="448627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Us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hb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li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</a:t>
            </a:r>
            <a:r>
              <a:rPr sz="2400" spc="-50" dirty="0">
                <a:latin typeface="Calibri"/>
                <a:cs typeface="Calibri"/>
              </a:rPr>
              <a:t>ro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44</a:t>
            </a:fld>
            <a:endParaRPr spc="-1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80618" y="1794687"/>
          <a:ext cx="1847850" cy="184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872362" y="1315266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50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75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In</a:t>
            </a:r>
            <a:r>
              <a:rPr sz="4000" dirty="0"/>
              <a:t>-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r>
              <a:rPr sz="4000" spc="-5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5" dirty="0"/>
              <a:t> B</a:t>
            </a:r>
            <a:r>
              <a:rPr sz="4000" spc="-10" dirty="0"/>
              <a:t>i</a:t>
            </a:r>
            <a:r>
              <a:rPr sz="4000" spc="-25" dirty="0"/>
              <a:t>cub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5" dirty="0"/>
              <a:t>I</a:t>
            </a:r>
            <a:r>
              <a:rPr sz="4000" spc="-65" dirty="0"/>
              <a:t>nt</a:t>
            </a:r>
            <a:r>
              <a:rPr sz="4000" spc="-5" dirty="0"/>
              <a:t>e</a:t>
            </a:r>
            <a:r>
              <a:rPr sz="4000" spc="-25" dirty="0"/>
              <a:t>rp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852728" y="21668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2728" y="27794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728" y="24685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2728" y="30812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7128" y="21668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67128" y="27794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67128" y="24685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7128" y="30812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57889" y="21668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7889" y="27794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57889" y="24685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57889" y="30812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50" y="10999"/>
                </a:lnTo>
                <a:lnTo>
                  <a:pt x="17051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2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4" y="162538"/>
                </a:lnTo>
                <a:lnTo>
                  <a:pt x="173480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62510" y="21668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62510" y="277948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62510" y="246858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62510" y="308123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88736" y="0"/>
                </a:moveTo>
                <a:lnTo>
                  <a:pt x="47849" y="10999"/>
                </a:lnTo>
                <a:lnTo>
                  <a:pt x="17050" y="38214"/>
                </a:lnTo>
                <a:lnTo>
                  <a:pt x="1154" y="76828"/>
                </a:lnTo>
                <a:lnTo>
                  <a:pt x="0" y="91400"/>
                </a:lnTo>
                <a:lnTo>
                  <a:pt x="357" y="99530"/>
                </a:lnTo>
                <a:lnTo>
                  <a:pt x="13075" y="138108"/>
                </a:lnTo>
                <a:lnTo>
                  <a:pt x="41535" y="166905"/>
                </a:lnTo>
                <a:lnTo>
                  <a:pt x="82351" y="181590"/>
                </a:lnTo>
                <a:lnTo>
                  <a:pt x="98118" y="182600"/>
                </a:lnTo>
                <a:lnTo>
                  <a:pt x="112005" y="180505"/>
                </a:lnTo>
                <a:lnTo>
                  <a:pt x="148413" y="162538"/>
                </a:lnTo>
                <a:lnTo>
                  <a:pt x="173479" y="129957"/>
                </a:lnTo>
                <a:lnTo>
                  <a:pt x="182751" y="86505"/>
                </a:lnTo>
                <a:lnTo>
                  <a:pt x="180889" y="72363"/>
                </a:lnTo>
                <a:lnTo>
                  <a:pt x="163382" y="35211"/>
                </a:lnTo>
                <a:lnTo>
                  <a:pt x="131262" y="9554"/>
                </a:lnTo>
                <a:lnTo>
                  <a:pt x="887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72251" y="4278884"/>
            <a:ext cx="7458075" cy="1932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1540" indent="-878840">
              <a:lnSpc>
                <a:spcPct val="100000"/>
              </a:lnSpc>
              <a:tabLst>
                <a:tab pos="4708525" algn="l"/>
              </a:tabLst>
            </a:pPr>
            <a:r>
              <a:rPr sz="3200" spc="5" dirty="0">
                <a:latin typeface="Calibri"/>
                <a:cs typeface="Calibri"/>
              </a:rPr>
              <a:t>Inpu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2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 </a:t>
            </a:r>
            <a:r>
              <a:rPr sz="3200" spc="-20" dirty="0">
                <a:latin typeface="Calibri"/>
                <a:cs typeface="Calibri"/>
              </a:rPr>
              <a:t>4</a:t>
            </a:r>
            <a:r>
              <a:rPr sz="3200" dirty="0">
                <a:latin typeface="Calibri"/>
                <a:cs typeface="Calibri"/>
              </a:rPr>
              <a:t> x </a:t>
            </a:r>
            <a:r>
              <a:rPr sz="3200" spc="-2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  <a:p>
            <a:pPr marL="891540" marR="719455">
              <a:lnSpc>
                <a:spcPct val="100699"/>
              </a:lnSpc>
              <a:spcBef>
                <a:spcPts val="1745"/>
              </a:spcBef>
            </a:pP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h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hb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5" dirty="0">
                <a:latin typeface="Calibri"/>
                <a:cs typeface="Calibri"/>
              </a:rPr>
              <a:t>u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pp</a:t>
            </a:r>
            <a:r>
              <a:rPr sz="2800" spc="-60" dirty="0">
                <a:latin typeface="Calibri"/>
                <a:cs typeface="Calibri"/>
              </a:rPr>
              <a:t>ro</a:t>
            </a:r>
            <a:r>
              <a:rPr sz="2800" spc="-5" dirty="0">
                <a:latin typeface="Calibri"/>
                <a:cs typeface="Calibri"/>
              </a:rPr>
              <a:t>xi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ns</a:t>
            </a:r>
            <a:endParaRPr sz="2800">
              <a:latin typeface="Calibri"/>
              <a:cs typeface="Calibri"/>
            </a:endParaRPr>
          </a:p>
          <a:p>
            <a:pPr marL="891540">
              <a:lnSpc>
                <a:spcPts val="3310"/>
              </a:lnSpc>
            </a:pP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s!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38168" y="2658289"/>
            <a:ext cx="1873885" cy="114300"/>
          </a:xfrm>
          <a:custGeom>
            <a:avLst/>
            <a:gdLst/>
            <a:ahLst/>
            <a:cxnLst/>
            <a:rect l="l" t="t" r="r" b="b"/>
            <a:pathLst>
              <a:path w="1873884" h="114300">
                <a:moveTo>
                  <a:pt x="1759541" y="76199"/>
                </a:moveTo>
                <a:lnTo>
                  <a:pt x="1759541" y="114300"/>
                </a:lnTo>
                <a:lnTo>
                  <a:pt x="1835741" y="76200"/>
                </a:lnTo>
                <a:lnTo>
                  <a:pt x="1759541" y="76199"/>
                </a:lnTo>
                <a:close/>
              </a:path>
              <a:path w="1873884" h="114300">
                <a:moveTo>
                  <a:pt x="1759541" y="38099"/>
                </a:moveTo>
                <a:lnTo>
                  <a:pt x="1759541" y="76199"/>
                </a:lnTo>
                <a:lnTo>
                  <a:pt x="1778594" y="76200"/>
                </a:lnTo>
                <a:lnTo>
                  <a:pt x="1778594" y="38100"/>
                </a:lnTo>
                <a:lnTo>
                  <a:pt x="1759541" y="38099"/>
                </a:lnTo>
                <a:close/>
              </a:path>
              <a:path w="1873884" h="114300">
                <a:moveTo>
                  <a:pt x="1759541" y="0"/>
                </a:moveTo>
                <a:lnTo>
                  <a:pt x="1759541" y="38099"/>
                </a:lnTo>
                <a:lnTo>
                  <a:pt x="1778594" y="38100"/>
                </a:lnTo>
                <a:lnTo>
                  <a:pt x="1778594" y="76200"/>
                </a:lnTo>
                <a:lnTo>
                  <a:pt x="1835744" y="76198"/>
                </a:lnTo>
                <a:lnTo>
                  <a:pt x="1873841" y="57150"/>
                </a:lnTo>
                <a:lnTo>
                  <a:pt x="1759541" y="0"/>
                </a:lnTo>
                <a:close/>
              </a:path>
              <a:path w="1873884" h="114300">
                <a:moveTo>
                  <a:pt x="0" y="38098"/>
                </a:moveTo>
                <a:lnTo>
                  <a:pt x="0" y="76198"/>
                </a:lnTo>
                <a:lnTo>
                  <a:pt x="1759541" y="76199"/>
                </a:lnTo>
                <a:lnTo>
                  <a:pt x="1759541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45</a:t>
            </a:fld>
            <a:endParaRPr spc="-15" dirty="0"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2480618" y="1794687"/>
          <a:ext cx="1847850" cy="184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872362" y="1315266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02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89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35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68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23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56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77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65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11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44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98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2200" spc="-1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32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In</a:t>
            </a:r>
            <a:r>
              <a:rPr sz="4000" dirty="0"/>
              <a:t>-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r>
              <a:rPr sz="4000" spc="-5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dirty="0"/>
              <a:t>“</a:t>
            </a:r>
            <a:r>
              <a:rPr sz="4000" spc="-40" dirty="0"/>
              <a:t>M</a:t>
            </a:r>
            <a:r>
              <a:rPr sz="4000" spc="-55" dirty="0"/>
              <a:t>a</a:t>
            </a:r>
            <a:r>
              <a:rPr sz="4000" dirty="0"/>
              <a:t>x</a:t>
            </a:r>
            <a:r>
              <a:rPr sz="4000" spc="-5" dirty="0"/>
              <a:t> </a:t>
            </a:r>
            <a:r>
              <a:rPr sz="4000" spc="-35" dirty="0"/>
              <a:t>Unp</a:t>
            </a:r>
            <a:r>
              <a:rPr sz="4000" spc="-20" dirty="0"/>
              <a:t>o</a:t>
            </a:r>
            <a:r>
              <a:rPr sz="4000" dirty="0"/>
              <a:t>o</a:t>
            </a:r>
            <a:r>
              <a:rPr sz="4000" spc="-5" dirty="0"/>
              <a:t>li</a:t>
            </a:r>
            <a:r>
              <a:rPr sz="4000" spc="-30" dirty="0"/>
              <a:t>n</a:t>
            </a:r>
            <a:r>
              <a:rPr sz="4000" spc="150" dirty="0"/>
              <a:t>g</a:t>
            </a:r>
            <a:r>
              <a:rPr sz="4000" dirty="0"/>
              <a:t>”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3239465" y="3312535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1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1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1069" y="5211667"/>
            <a:ext cx="64135" cy="942975"/>
          </a:xfrm>
          <a:custGeom>
            <a:avLst/>
            <a:gdLst/>
            <a:ahLst/>
            <a:cxnLst/>
            <a:rect l="l" t="t" r="r" b="b"/>
            <a:pathLst>
              <a:path w="64134" h="942975">
                <a:moveTo>
                  <a:pt x="0" y="0"/>
                </a:moveTo>
                <a:lnTo>
                  <a:pt x="63962" y="0"/>
                </a:lnTo>
                <a:lnTo>
                  <a:pt x="63962" y="942690"/>
                </a:lnTo>
                <a:lnTo>
                  <a:pt x="0" y="942690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031" y="4974131"/>
            <a:ext cx="238125" cy="1180465"/>
          </a:xfrm>
          <a:custGeom>
            <a:avLst/>
            <a:gdLst/>
            <a:ahLst/>
            <a:cxnLst/>
            <a:rect l="l" t="t" r="r" b="b"/>
            <a:pathLst>
              <a:path w="238125" h="1180464">
                <a:moveTo>
                  <a:pt x="237536" y="0"/>
                </a:moveTo>
                <a:lnTo>
                  <a:pt x="0" y="237535"/>
                </a:lnTo>
                <a:lnTo>
                  <a:pt x="0" y="1180226"/>
                </a:lnTo>
                <a:lnTo>
                  <a:pt x="237536" y="942691"/>
                </a:lnTo>
                <a:lnTo>
                  <a:pt x="237536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1069" y="4974131"/>
            <a:ext cx="301625" cy="238125"/>
          </a:xfrm>
          <a:custGeom>
            <a:avLst/>
            <a:gdLst/>
            <a:ahLst/>
            <a:cxnLst/>
            <a:rect l="l" t="t" r="r" b="b"/>
            <a:pathLst>
              <a:path w="301625" h="238125">
                <a:moveTo>
                  <a:pt x="301498" y="0"/>
                </a:moveTo>
                <a:lnTo>
                  <a:pt x="237535" y="0"/>
                </a:lnTo>
                <a:lnTo>
                  <a:pt x="0" y="237535"/>
                </a:lnTo>
                <a:lnTo>
                  <a:pt x="63962" y="237535"/>
                </a:lnTo>
                <a:lnTo>
                  <a:pt x="301498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1069" y="4974131"/>
            <a:ext cx="301625" cy="1180465"/>
          </a:xfrm>
          <a:custGeom>
            <a:avLst/>
            <a:gdLst/>
            <a:ahLst/>
            <a:cxnLst/>
            <a:rect l="l" t="t" r="r" b="b"/>
            <a:pathLst>
              <a:path w="301625" h="1180464">
                <a:moveTo>
                  <a:pt x="0" y="237534"/>
                </a:moveTo>
                <a:lnTo>
                  <a:pt x="237535" y="0"/>
                </a:lnTo>
                <a:lnTo>
                  <a:pt x="301498" y="0"/>
                </a:lnTo>
                <a:lnTo>
                  <a:pt x="301498" y="942691"/>
                </a:lnTo>
                <a:lnTo>
                  <a:pt x="63962" y="1180226"/>
                </a:lnTo>
                <a:lnTo>
                  <a:pt x="0" y="1180226"/>
                </a:lnTo>
                <a:lnTo>
                  <a:pt x="0" y="237534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1069" y="4974131"/>
            <a:ext cx="301625" cy="238125"/>
          </a:xfrm>
          <a:custGeom>
            <a:avLst/>
            <a:gdLst/>
            <a:ahLst/>
            <a:cxnLst/>
            <a:rect l="l" t="t" r="r" b="b"/>
            <a:pathLst>
              <a:path w="301625" h="238125">
                <a:moveTo>
                  <a:pt x="0" y="237534"/>
                </a:moveTo>
                <a:lnTo>
                  <a:pt x="63962" y="237534"/>
                </a:lnTo>
                <a:lnTo>
                  <a:pt x="30149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5031" y="521166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69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8976" y="5211667"/>
            <a:ext cx="64135" cy="942975"/>
          </a:xfrm>
          <a:custGeom>
            <a:avLst/>
            <a:gdLst/>
            <a:ahLst/>
            <a:cxnLst/>
            <a:rect l="l" t="t" r="r" b="b"/>
            <a:pathLst>
              <a:path w="64134" h="942975">
                <a:moveTo>
                  <a:pt x="0" y="0"/>
                </a:moveTo>
                <a:lnTo>
                  <a:pt x="63962" y="0"/>
                </a:lnTo>
                <a:lnTo>
                  <a:pt x="63962" y="942690"/>
                </a:lnTo>
                <a:lnTo>
                  <a:pt x="0" y="942690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2938" y="4974131"/>
            <a:ext cx="238125" cy="1180465"/>
          </a:xfrm>
          <a:custGeom>
            <a:avLst/>
            <a:gdLst/>
            <a:ahLst/>
            <a:cxnLst/>
            <a:rect l="l" t="t" r="r" b="b"/>
            <a:pathLst>
              <a:path w="238125" h="1180464">
                <a:moveTo>
                  <a:pt x="237535" y="0"/>
                </a:moveTo>
                <a:lnTo>
                  <a:pt x="0" y="237535"/>
                </a:lnTo>
                <a:lnTo>
                  <a:pt x="0" y="1180226"/>
                </a:lnTo>
                <a:lnTo>
                  <a:pt x="237535" y="942691"/>
                </a:lnTo>
                <a:lnTo>
                  <a:pt x="237535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8976" y="4974131"/>
            <a:ext cx="301625" cy="238125"/>
          </a:xfrm>
          <a:custGeom>
            <a:avLst/>
            <a:gdLst/>
            <a:ahLst/>
            <a:cxnLst/>
            <a:rect l="l" t="t" r="r" b="b"/>
            <a:pathLst>
              <a:path w="301625" h="238125">
                <a:moveTo>
                  <a:pt x="301498" y="0"/>
                </a:moveTo>
                <a:lnTo>
                  <a:pt x="237535" y="0"/>
                </a:lnTo>
                <a:lnTo>
                  <a:pt x="0" y="237535"/>
                </a:lnTo>
                <a:lnTo>
                  <a:pt x="63962" y="237535"/>
                </a:lnTo>
                <a:lnTo>
                  <a:pt x="301498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8976" y="4974131"/>
            <a:ext cx="301625" cy="1180465"/>
          </a:xfrm>
          <a:custGeom>
            <a:avLst/>
            <a:gdLst/>
            <a:ahLst/>
            <a:cxnLst/>
            <a:rect l="l" t="t" r="r" b="b"/>
            <a:pathLst>
              <a:path w="301625" h="1180464">
                <a:moveTo>
                  <a:pt x="0" y="237534"/>
                </a:moveTo>
                <a:lnTo>
                  <a:pt x="237535" y="0"/>
                </a:lnTo>
                <a:lnTo>
                  <a:pt x="301498" y="0"/>
                </a:lnTo>
                <a:lnTo>
                  <a:pt x="301498" y="942691"/>
                </a:lnTo>
                <a:lnTo>
                  <a:pt x="63962" y="1180226"/>
                </a:lnTo>
                <a:lnTo>
                  <a:pt x="0" y="1180226"/>
                </a:lnTo>
                <a:lnTo>
                  <a:pt x="0" y="237534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8976" y="4974131"/>
            <a:ext cx="301625" cy="238125"/>
          </a:xfrm>
          <a:custGeom>
            <a:avLst/>
            <a:gdLst/>
            <a:ahLst/>
            <a:cxnLst/>
            <a:rect l="l" t="t" r="r" b="b"/>
            <a:pathLst>
              <a:path w="301625" h="238125">
                <a:moveTo>
                  <a:pt x="0" y="237534"/>
                </a:moveTo>
                <a:lnTo>
                  <a:pt x="63962" y="237534"/>
                </a:lnTo>
                <a:lnTo>
                  <a:pt x="30149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2938" y="521166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69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1813" y="5444731"/>
            <a:ext cx="191770" cy="481330"/>
          </a:xfrm>
          <a:custGeom>
            <a:avLst/>
            <a:gdLst/>
            <a:ahLst/>
            <a:cxnLst/>
            <a:rect l="l" t="t" r="r" b="b"/>
            <a:pathLst>
              <a:path w="191769" h="481329">
                <a:moveTo>
                  <a:pt x="0" y="0"/>
                </a:moveTo>
                <a:lnTo>
                  <a:pt x="191696" y="0"/>
                </a:lnTo>
                <a:lnTo>
                  <a:pt x="191696" y="480892"/>
                </a:lnTo>
                <a:lnTo>
                  <a:pt x="0" y="48089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3509" y="5262283"/>
            <a:ext cx="182880" cy="663575"/>
          </a:xfrm>
          <a:custGeom>
            <a:avLst/>
            <a:gdLst/>
            <a:ahLst/>
            <a:cxnLst/>
            <a:rect l="l" t="t" r="r" b="b"/>
            <a:pathLst>
              <a:path w="182880" h="663575">
                <a:moveTo>
                  <a:pt x="182446" y="0"/>
                </a:moveTo>
                <a:lnTo>
                  <a:pt x="0" y="182448"/>
                </a:lnTo>
                <a:lnTo>
                  <a:pt x="0" y="663340"/>
                </a:lnTo>
                <a:lnTo>
                  <a:pt x="182446" y="480893"/>
                </a:lnTo>
                <a:lnTo>
                  <a:pt x="182446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81813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374143" y="0"/>
                </a:moveTo>
                <a:lnTo>
                  <a:pt x="182446" y="0"/>
                </a:lnTo>
                <a:lnTo>
                  <a:pt x="0" y="182448"/>
                </a:lnTo>
                <a:lnTo>
                  <a:pt x="191696" y="182448"/>
                </a:lnTo>
                <a:lnTo>
                  <a:pt x="374143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81813" y="5262283"/>
            <a:ext cx="374650" cy="663575"/>
          </a:xfrm>
          <a:custGeom>
            <a:avLst/>
            <a:gdLst/>
            <a:ahLst/>
            <a:cxnLst/>
            <a:rect l="l" t="t" r="r" b="b"/>
            <a:pathLst>
              <a:path w="374650" h="663575">
                <a:moveTo>
                  <a:pt x="0" y="182447"/>
                </a:moveTo>
                <a:lnTo>
                  <a:pt x="182447" y="0"/>
                </a:lnTo>
                <a:lnTo>
                  <a:pt x="374144" y="0"/>
                </a:lnTo>
                <a:lnTo>
                  <a:pt x="374144" y="480892"/>
                </a:lnTo>
                <a:lnTo>
                  <a:pt x="191696" y="663340"/>
                </a:lnTo>
                <a:lnTo>
                  <a:pt x="0" y="663340"/>
                </a:lnTo>
                <a:lnTo>
                  <a:pt x="0" y="18244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1813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0" y="182447"/>
                </a:moveTo>
                <a:lnTo>
                  <a:pt x="191696" y="182447"/>
                </a:lnTo>
                <a:lnTo>
                  <a:pt x="37414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73509" y="5444730"/>
            <a:ext cx="0" cy="481330"/>
          </a:xfrm>
          <a:custGeom>
            <a:avLst/>
            <a:gdLst/>
            <a:ahLst/>
            <a:cxnLst/>
            <a:rect l="l" t="t" r="r" b="b"/>
            <a:pathLst>
              <a:path h="481329">
                <a:moveTo>
                  <a:pt x="0" y="0"/>
                </a:moveTo>
                <a:lnTo>
                  <a:pt x="0" y="48089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7625" y="5444731"/>
            <a:ext cx="191770" cy="481330"/>
          </a:xfrm>
          <a:custGeom>
            <a:avLst/>
            <a:gdLst/>
            <a:ahLst/>
            <a:cxnLst/>
            <a:rect l="l" t="t" r="r" b="b"/>
            <a:pathLst>
              <a:path w="191769" h="481329">
                <a:moveTo>
                  <a:pt x="0" y="0"/>
                </a:moveTo>
                <a:lnTo>
                  <a:pt x="191696" y="0"/>
                </a:lnTo>
                <a:lnTo>
                  <a:pt x="191696" y="480892"/>
                </a:lnTo>
                <a:lnTo>
                  <a:pt x="0" y="48089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09322" y="5262283"/>
            <a:ext cx="182880" cy="663575"/>
          </a:xfrm>
          <a:custGeom>
            <a:avLst/>
            <a:gdLst/>
            <a:ahLst/>
            <a:cxnLst/>
            <a:rect l="l" t="t" r="r" b="b"/>
            <a:pathLst>
              <a:path w="182880" h="663575">
                <a:moveTo>
                  <a:pt x="182448" y="0"/>
                </a:moveTo>
                <a:lnTo>
                  <a:pt x="0" y="182448"/>
                </a:lnTo>
                <a:lnTo>
                  <a:pt x="0" y="663340"/>
                </a:lnTo>
                <a:lnTo>
                  <a:pt x="182448" y="480893"/>
                </a:lnTo>
                <a:lnTo>
                  <a:pt x="182448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17625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374144" y="0"/>
                </a:moveTo>
                <a:lnTo>
                  <a:pt x="182448" y="0"/>
                </a:lnTo>
                <a:lnTo>
                  <a:pt x="0" y="182448"/>
                </a:lnTo>
                <a:lnTo>
                  <a:pt x="191696" y="182448"/>
                </a:lnTo>
                <a:lnTo>
                  <a:pt x="37414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17625" y="5262283"/>
            <a:ext cx="374650" cy="663575"/>
          </a:xfrm>
          <a:custGeom>
            <a:avLst/>
            <a:gdLst/>
            <a:ahLst/>
            <a:cxnLst/>
            <a:rect l="l" t="t" r="r" b="b"/>
            <a:pathLst>
              <a:path w="374650" h="663575">
                <a:moveTo>
                  <a:pt x="0" y="182447"/>
                </a:moveTo>
                <a:lnTo>
                  <a:pt x="182447" y="0"/>
                </a:lnTo>
                <a:lnTo>
                  <a:pt x="374144" y="0"/>
                </a:lnTo>
                <a:lnTo>
                  <a:pt x="374144" y="480892"/>
                </a:lnTo>
                <a:lnTo>
                  <a:pt x="191696" y="663340"/>
                </a:lnTo>
                <a:lnTo>
                  <a:pt x="0" y="663340"/>
                </a:lnTo>
                <a:lnTo>
                  <a:pt x="0" y="18244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7625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0" y="182447"/>
                </a:moveTo>
                <a:lnTo>
                  <a:pt x="191696" y="182447"/>
                </a:lnTo>
                <a:lnTo>
                  <a:pt x="37414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09322" y="5444730"/>
            <a:ext cx="0" cy="481330"/>
          </a:xfrm>
          <a:custGeom>
            <a:avLst/>
            <a:gdLst/>
            <a:ahLst/>
            <a:cxnLst/>
            <a:rect l="l" t="t" r="r" b="b"/>
            <a:pathLst>
              <a:path h="481329">
                <a:moveTo>
                  <a:pt x="0" y="0"/>
                </a:moveTo>
                <a:lnTo>
                  <a:pt x="0" y="48089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53439" y="5444731"/>
            <a:ext cx="191770" cy="481330"/>
          </a:xfrm>
          <a:custGeom>
            <a:avLst/>
            <a:gdLst/>
            <a:ahLst/>
            <a:cxnLst/>
            <a:rect l="l" t="t" r="r" b="b"/>
            <a:pathLst>
              <a:path w="191769" h="481329">
                <a:moveTo>
                  <a:pt x="0" y="0"/>
                </a:moveTo>
                <a:lnTo>
                  <a:pt x="191696" y="0"/>
                </a:lnTo>
                <a:lnTo>
                  <a:pt x="191696" y="480892"/>
                </a:lnTo>
                <a:lnTo>
                  <a:pt x="0" y="480892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45135" y="5262283"/>
            <a:ext cx="182880" cy="663575"/>
          </a:xfrm>
          <a:custGeom>
            <a:avLst/>
            <a:gdLst/>
            <a:ahLst/>
            <a:cxnLst/>
            <a:rect l="l" t="t" r="r" b="b"/>
            <a:pathLst>
              <a:path w="182880" h="663575">
                <a:moveTo>
                  <a:pt x="182446" y="0"/>
                </a:moveTo>
                <a:lnTo>
                  <a:pt x="0" y="182448"/>
                </a:lnTo>
                <a:lnTo>
                  <a:pt x="0" y="663340"/>
                </a:lnTo>
                <a:lnTo>
                  <a:pt x="182446" y="480893"/>
                </a:lnTo>
                <a:lnTo>
                  <a:pt x="182446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53439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374143" y="0"/>
                </a:moveTo>
                <a:lnTo>
                  <a:pt x="182446" y="0"/>
                </a:lnTo>
                <a:lnTo>
                  <a:pt x="0" y="182448"/>
                </a:lnTo>
                <a:lnTo>
                  <a:pt x="191696" y="182448"/>
                </a:lnTo>
                <a:lnTo>
                  <a:pt x="374143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3439" y="5262283"/>
            <a:ext cx="374650" cy="663575"/>
          </a:xfrm>
          <a:custGeom>
            <a:avLst/>
            <a:gdLst/>
            <a:ahLst/>
            <a:cxnLst/>
            <a:rect l="l" t="t" r="r" b="b"/>
            <a:pathLst>
              <a:path w="374650" h="663575">
                <a:moveTo>
                  <a:pt x="0" y="182447"/>
                </a:moveTo>
                <a:lnTo>
                  <a:pt x="182447" y="0"/>
                </a:lnTo>
                <a:lnTo>
                  <a:pt x="374144" y="0"/>
                </a:lnTo>
                <a:lnTo>
                  <a:pt x="374144" y="480892"/>
                </a:lnTo>
                <a:lnTo>
                  <a:pt x="191696" y="663340"/>
                </a:lnTo>
                <a:lnTo>
                  <a:pt x="0" y="663340"/>
                </a:lnTo>
                <a:lnTo>
                  <a:pt x="0" y="18244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53439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0" y="182447"/>
                </a:moveTo>
                <a:lnTo>
                  <a:pt x="191696" y="182447"/>
                </a:lnTo>
                <a:lnTo>
                  <a:pt x="37414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45135" y="5444730"/>
            <a:ext cx="0" cy="481330"/>
          </a:xfrm>
          <a:custGeom>
            <a:avLst/>
            <a:gdLst/>
            <a:ahLst/>
            <a:cxnLst/>
            <a:rect l="l" t="t" r="r" b="b"/>
            <a:pathLst>
              <a:path h="481329">
                <a:moveTo>
                  <a:pt x="0" y="0"/>
                </a:moveTo>
                <a:lnTo>
                  <a:pt x="0" y="48089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78915" y="5538227"/>
            <a:ext cx="379730" cy="283845"/>
          </a:xfrm>
          <a:custGeom>
            <a:avLst/>
            <a:gdLst/>
            <a:ahLst/>
            <a:cxnLst/>
            <a:rect l="l" t="t" r="r" b="b"/>
            <a:pathLst>
              <a:path w="379730" h="283845">
                <a:moveTo>
                  <a:pt x="0" y="0"/>
                </a:moveTo>
                <a:lnTo>
                  <a:pt x="379679" y="0"/>
                </a:lnTo>
                <a:lnTo>
                  <a:pt x="379679" y="283822"/>
                </a:lnTo>
                <a:lnTo>
                  <a:pt x="0" y="28382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8594" y="5414714"/>
            <a:ext cx="123825" cy="407670"/>
          </a:xfrm>
          <a:custGeom>
            <a:avLst/>
            <a:gdLst/>
            <a:ahLst/>
            <a:cxnLst/>
            <a:rect l="l" t="t" r="r" b="b"/>
            <a:pathLst>
              <a:path w="123825" h="407670">
                <a:moveTo>
                  <a:pt x="123512" y="0"/>
                </a:moveTo>
                <a:lnTo>
                  <a:pt x="0" y="123512"/>
                </a:lnTo>
                <a:lnTo>
                  <a:pt x="0" y="407335"/>
                </a:lnTo>
                <a:lnTo>
                  <a:pt x="123512" y="283822"/>
                </a:lnTo>
                <a:lnTo>
                  <a:pt x="123512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15" y="5414714"/>
            <a:ext cx="503555" cy="123825"/>
          </a:xfrm>
          <a:custGeom>
            <a:avLst/>
            <a:gdLst/>
            <a:ahLst/>
            <a:cxnLst/>
            <a:rect l="l" t="t" r="r" b="b"/>
            <a:pathLst>
              <a:path w="503555" h="123825">
                <a:moveTo>
                  <a:pt x="503191" y="0"/>
                </a:moveTo>
                <a:lnTo>
                  <a:pt x="123511" y="0"/>
                </a:lnTo>
                <a:lnTo>
                  <a:pt x="0" y="123512"/>
                </a:lnTo>
                <a:lnTo>
                  <a:pt x="379679" y="123512"/>
                </a:lnTo>
                <a:lnTo>
                  <a:pt x="50319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78915" y="5414714"/>
            <a:ext cx="503555" cy="407670"/>
          </a:xfrm>
          <a:custGeom>
            <a:avLst/>
            <a:gdLst/>
            <a:ahLst/>
            <a:cxnLst/>
            <a:rect l="l" t="t" r="r" b="b"/>
            <a:pathLst>
              <a:path w="503555" h="407670">
                <a:moveTo>
                  <a:pt x="0" y="123512"/>
                </a:moveTo>
                <a:lnTo>
                  <a:pt x="123512" y="0"/>
                </a:lnTo>
                <a:lnTo>
                  <a:pt x="503192" y="0"/>
                </a:lnTo>
                <a:lnTo>
                  <a:pt x="503192" y="283822"/>
                </a:lnTo>
                <a:lnTo>
                  <a:pt x="379679" y="407335"/>
                </a:lnTo>
                <a:lnTo>
                  <a:pt x="0" y="407335"/>
                </a:lnTo>
                <a:lnTo>
                  <a:pt x="0" y="123512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78915" y="5414714"/>
            <a:ext cx="503555" cy="123825"/>
          </a:xfrm>
          <a:custGeom>
            <a:avLst/>
            <a:gdLst/>
            <a:ahLst/>
            <a:cxnLst/>
            <a:rect l="l" t="t" r="r" b="b"/>
            <a:pathLst>
              <a:path w="503555" h="123825">
                <a:moveTo>
                  <a:pt x="0" y="123512"/>
                </a:moveTo>
                <a:lnTo>
                  <a:pt x="379679" y="123512"/>
                </a:lnTo>
                <a:lnTo>
                  <a:pt x="50319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58595" y="5538227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82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94624" y="5538227"/>
            <a:ext cx="379730" cy="283845"/>
          </a:xfrm>
          <a:custGeom>
            <a:avLst/>
            <a:gdLst/>
            <a:ahLst/>
            <a:cxnLst/>
            <a:rect l="l" t="t" r="r" b="b"/>
            <a:pathLst>
              <a:path w="379730" h="283845">
                <a:moveTo>
                  <a:pt x="0" y="0"/>
                </a:moveTo>
                <a:lnTo>
                  <a:pt x="379679" y="0"/>
                </a:lnTo>
                <a:lnTo>
                  <a:pt x="379679" y="283822"/>
                </a:lnTo>
                <a:lnTo>
                  <a:pt x="0" y="28382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74303" y="5414714"/>
            <a:ext cx="123825" cy="407670"/>
          </a:xfrm>
          <a:custGeom>
            <a:avLst/>
            <a:gdLst/>
            <a:ahLst/>
            <a:cxnLst/>
            <a:rect l="l" t="t" r="r" b="b"/>
            <a:pathLst>
              <a:path w="123825" h="407670">
                <a:moveTo>
                  <a:pt x="123512" y="0"/>
                </a:moveTo>
                <a:lnTo>
                  <a:pt x="0" y="123512"/>
                </a:lnTo>
                <a:lnTo>
                  <a:pt x="0" y="407335"/>
                </a:lnTo>
                <a:lnTo>
                  <a:pt x="123512" y="283822"/>
                </a:lnTo>
                <a:lnTo>
                  <a:pt x="123512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94624" y="5414714"/>
            <a:ext cx="503555" cy="123825"/>
          </a:xfrm>
          <a:custGeom>
            <a:avLst/>
            <a:gdLst/>
            <a:ahLst/>
            <a:cxnLst/>
            <a:rect l="l" t="t" r="r" b="b"/>
            <a:pathLst>
              <a:path w="503555" h="123825">
                <a:moveTo>
                  <a:pt x="503191" y="0"/>
                </a:moveTo>
                <a:lnTo>
                  <a:pt x="123511" y="0"/>
                </a:lnTo>
                <a:lnTo>
                  <a:pt x="0" y="123512"/>
                </a:lnTo>
                <a:lnTo>
                  <a:pt x="379679" y="123512"/>
                </a:lnTo>
                <a:lnTo>
                  <a:pt x="50319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94624" y="5414714"/>
            <a:ext cx="503555" cy="407670"/>
          </a:xfrm>
          <a:custGeom>
            <a:avLst/>
            <a:gdLst/>
            <a:ahLst/>
            <a:cxnLst/>
            <a:rect l="l" t="t" r="r" b="b"/>
            <a:pathLst>
              <a:path w="503555" h="407670">
                <a:moveTo>
                  <a:pt x="0" y="123512"/>
                </a:moveTo>
                <a:lnTo>
                  <a:pt x="123512" y="0"/>
                </a:lnTo>
                <a:lnTo>
                  <a:pt x="503192" y="0"/>
                </a:lnTo>
                <a:lnTo>
                  <a:pt x="503192" y="283822"/>
                </a:lnTo>
                <a:lnTo>
                  <a:pt x="379679" y="407335"/>
                </a:lnTo>
                <a:lnTo>
                  <a:pt x="0" y="407335"/>
                </a:lnTo>
                <a:lnTo>
                  <a:pt x="0" y="123512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94624" y="5414714"/>
            <a:ext cx="503555" cy="123825"/>
          </a:xfrm>
          <a:custGeom>
            <a:avLst/>
            <a:gdLst/>
            <a:ahLst/>
            <a:cxnLst/>
            <a:rect l="l" t="t" r="r" b="b"/>
            <a:pathLst>
              <a:path w="503555" h="123825">
                <a:moveTo>
                  <a:pt x="0" y="123512"/>
                </a:moveTo>
                <a:lnTo>
                  <a:pt x="379679" y="123512"/>
                </a:lnTo>
                <a:lnTo>
                  <a:pt x="50319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74304" y="5538227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82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73550" y="5444731"/>
            <a:ext cx="191770" cy="481330"/>
          </a:xfrm>
          <a:custGeom>
            <a:avLst/>
            <a:gdLst/>
            <a:ahLst/>
            <a:cxnLst/>
            <a:rect l="l" t="t" r="r" b="b"/>
            <a:pathLst>
              <a:path w="191769" h="481329">
                <a:moveTo>
                  <a:pt x="0" y="0"/>
                </a:moveTo>
                <a:lnTo>
                  <a:pt x="191696" y="0"/>
                </a:lnTo>
                <a:lnTo>
                  <a:pt x="191696" y="480892"/>
                </a:lnTo>
                <a:lnTo>
                  <a:pt x="0" y="480892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65246" y="5262283"/>
            <a:ext cx="182880" cy="663575"/>
          </a:xfrm>
          <a:custGeom>
            <a:avLst/>
            <a:gdLst/>
            <a:ahLst/>
            <a:cxnLst/>
            <a:rect l="l" t="t" r="r" b="b"/>
            <a:pathLst>
              <a:path w="182880" h="663575">
                <a:moveTo>
                  <a:pt x="182448" y="0"/>
                </a:moveTo>
                <a:lnTo>
                  <a:pt x="0" y="182448"/>
                </a:lnTo>
                <a:lnTo>
                  <a:pt x="0" y="663340"/>
                </a:lnTo>
                <a:lnTo>
                  <a:pt x="182448" y="480893"/>
                </a:lnTo>
                <a:lnTo>
                  <a:pt x="182448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73550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374144" y="0"/>
                </a:moveTo>
                <a:lnTo>
                  <a:pt x="182448" y="0"/>
                </a:lnTo>
                <a:lnTo>
                  <a:pt x="0" y="182448"/>
                </a:lnTo>
                <a:lnTo>
                  <a:pt x="191696" y="182448"/>
                </a:lnTo>
                <a:lnTo>
                  <a:pt x="374144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73550" y="5262283"/>
            <a:ext cx="374650" cy="663575"/>
          </a:xfrm>
          <a:custGeom>
            <a:avLst/>
            <a:gdLst/>
            <a:ahLst/>
            <a:cxnLst/>
            <a:rect l="l" t="t" r="r" b="b"/>
            <a:pathLst>
              <a:path w="374650" h="663575">
                <a:moveTo>
                  <a:pt x="0" y="182447"/>
                </a:moveTo>
                <a:lnTo>
                  <a:pt x="182447" y="0"/>
                </a:lnTo>
                <a:lnTo>
                  <a:pt x="374144" y="0"/>
                </a:lnTo>
                <a:lnTo>
                  <a:pt x="374144" y="480892"/>
                </a:lnTo>
                <a:lnTo>
                  <a:pt x="191696" y="663340"/>
                </a:lnTo>
                <a:lnTo>
                  <a:pt x="0" y="663340"/>
                </a:lnTo>
                <a:lnTo>
                  <a:pt x="0" y="18244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73550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0" y="182447"/>
                </a:moveTo>
                <a:lnTo>
                  <a:pt x="191696" y="182447"/>
                </a:lnTo>
                <a:lnTo>
                  <a:pt x="37414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65246" y="5444730"/>
            <a:ext cx="0" cy="481330"/>
          </a:xfrm>
          <a:custGeom>
            <a:avLst/>
            <a:gdLst/>
            <a:ahLst/>
            <a:cxnLst/>
            <a:rect l="l" t="t" r="r" b="b"/>
            <a:pathLst>
              <a:path h="481329">
                <a:moveTo>
                  <a:pt x="0" y="0"/>
                </a:moveTo>
                <a:lnTo>
                  <a:pt x="0" y="48089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09363" y="5444731"/>
            <a:ext cx="191770" cy="481330"/>
          </a:xfrm>
          <a:custGeom>
            <a:avLst/>
            <a:gdLst/>
            <a:ahLst/>
            <a:cxnLst/>
            <a:rect l="l" t="t" r="r" b="b"/>
            <a:pathLst>
              <a:path w="191770" h="481329">
                <a:moveTo>
                  <a:pt x="0" y="0"/>
                </a:moveTo>
                <a:lnTo>
                  <a:pt x="191696" y="0"/>
                </a:lnTo>
                <a:lnTo>
                  <a:pt x="191696" y="480892"/>
                </a:lnTo>
                <a:lnTo>
                  <a:pt x="0" y="48089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01060" y="5262283"/>
            <a:ext cx="182880" cy="663575"/>
          </a:xfrm>
          <a:custGeom>
            <a:avLst/>
            <a:gdLst/>
            <a:ahLst/>
            <a:cxnLst/>
            <a:rect l="l" t="t" r="r" b="b"/>
            <a:pathLst>
              <a:path w="182879" h="663575">
                <a:moveTo>
                  <a:pt x="182448" y="0"/>
                </a:moveTo>
                <a:lnTo>
                  <a:pt x="0" y="182448"/>
                </a:lnTo>
                <a:lnTo>
                  <a:pt x="0" y="663340"/>
                </a:lnTo>
                <a:lnTo>
                  <a:pt x="182448" y="480893"/>
                </a:lnTo>
                <a:lnTo>
                  <a:pt x="182448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09363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374144" y="0"/>
                </a:moveTo>
                <a:lnTo>
                  <a:pt x="182448" y="0"/>
                </a:lnTo>
                <a:lnTo>
                  <a:pt x="0" y="182448"/>
                </a:lnTo>
                <a:lnTo>
                  <a:pt x="191696" y="182448"/>
                </a:lnTo>
                <a:lnTo>
                  <a:pt x="37414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09363" y="5262283"/>
            <a:ext cx="374650" cy="663575"/>
          </a:xfrm>
          <a:custGeom>
            <a:avLst/>
            <a:gdLst/>
            <a:ahLst/>
            <a:cxnLst/>
            <a:rect l="l" t="t" r="r" b="b"/>
            <a:pathLst>
              <a:path w="374650" h="663575">
                <a:moveTo>
                  <a:pt x="0" y="182447"/>
                </a:moveTo>
                <a:lnTo>
                  <a:pt x="182447" y="0"/>
                </a:lnTo>
                <a:lnTo>
                  <a:pt x="374144" y="0"/>
                </a:lnTo>
                <a:lnTo>
                  <a:pt x="374144" y="480892"/>
                </a:lnTo>
                <a:lnTo>
                  <a:pt x="191696" y="663340"/>
                </a:lnTo>
                <a:lnTo>
                  <a:pt x="0" y="663340"/>
                </a:lnTo>
                <a:lnTo>
                  <a:pt x="0" y="18244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09363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0" y="182447"/>
                </a:moveTo>
                <a:lnTo>
                  <a:pt x="191696" y="182447"/>
                </a:lnTo>
                <a:lnTo>
                  <a:pt x="37414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01060" y="5444730"/>
            <a:ext cx="0" cy="481330"/>
          </a:xfrm>
          <a:custGeom>
            <a:avLst/>
            <a:gdLst/>
            <a:ahLst/>
            <a:cxnLst/>
            <a:rect l="l" t="t" r="r" b="b"/>
            <a:pathLst>
              <a:path h="481329">
                <a:moveTo>
                  <a:pt x="0" y="0"/>
                </a:moveTo>
                <a:lnTo>
                  <a:pt x="0" y="48089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45177" y="5444731"/>
            <a:ext cx="191770" cy="481330"/>
          </a:xfrm>
          <a:custGeom>
            <a:avLst/>
            <a:gdLst/>
            <a:ahLst/>
            <a:cxnLst/>
            <a:rect l="l" t="t" r="r" b="b"/>
            <a:pathLst>
              <a:path w="191770" h="481329">
                <a:moveTo>
                  <a:pt x="0" y="0"/>
                </a:moveTo>
                <a:lnTo>
                  <a:pt x="191696" y="0"/>
                </a:lnTo>
                <a:lnTo>
                  <a:pt x="191696" y="480892"/>
                </a:lnTo>
                <a:lnTo>
                  <a:pt x="0" y="48089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36873" y="5262283"/>
            <a:ext cx="182880" cy="663575"/>
          </a:xfrm>
          <a:custGeom>
            <a:avLst/>
            <a:gdLst/>
            <a:ahLst/>
            <a:cxnLst/>
            <a:rect l="l" t="t" r="r" b="b"/>
            <a:pathLst>
              <a:path w="182879" h="663575">
                <a:moveTo>
                  <a:pt x="182448" y="0"/>
                </a:moveTo>
                <a:lnTo>
                  <a:pt x="0" y="182448"/>
                </a:lnTo>
                <a:lnTo>
                  <a:pt x="0" y="663340"/>
                </a:lnTo>
                <a:lnTo>
                  <a:pt x="182448" y="480893"/>
                </a:lnTo>
                <a:lnTo>
                  <a:pt x="182448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45177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374144" y="0"/>
                </a:moveTo>
                <a:lnTo>
                  <a:pt x="182448" y="0"/>
                </a:lnTo>
                <a:lnTo>
                  <a:pt x="0" y="182448"/>
                </a:lnTo>
                <a:lnTo>
                  <a:pt x="191696" y="182448"/>
                </a:lnTo>
                <a:lnTo>
                  <a:pt x="37414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45177" y="5262283"/>
            <a:ext cx="374650" cy="663575"/>
          </a:xfrm>
          <a:custGeom>
            <a:avLst/>
            <a:gdLst/>
            <a:ahLst/>
            <a:cxnLst/>
            <a:rect l="l" t="t" r="r" b="b"/>
            <a:pathLst>
              <a:path w="374650" h="663575">
                <a:moveTo>
                  <a:pt x="0" y="182447"/>
                </a:moveTo>
                <a:lnTo>
                  <a:pt x="182447" y="0"/>
                </a:lnTo>
                <a:lnTo>
                  <a:pt x="374144" y="0"/>
                </a:lnTo>
                <a:lnTo>
                  <a:pt x="374144" y="480892"/>
                </a:lnTo>
                <a:lnTo>
                  <a:pt x="191696" y="663340"/>
                </a:lnTo>
                <a:lnTo>
                  <a:pt x="0" y="663340"/>
                </a:lnTo>
                <a:lnTo>
                  <a:pt x="0" y="182447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45177" y="5262283"/>
            <a:ext cx="374650" cy="182880"/>
          </a:xfrm>
          <a:custGeom>
            <a:avLst/>
            <a:gdLst/>
            <a:ahLst/>
            <a:cxnLst/>
            <a:rect l="l" t="t" r="r" b="b"/>
            <a:pathLst>
              <a:path w="374650" h="182879">
                <a:moveTo>
                  <a:pt x="0" y="182447"/>
                </a:moveTo>
                <a:lnTo>
                  <a:pt x="191696" y="182447"/>
                </a:lnTo>
                <a:lnTo>
                  <a:pt x="37414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36873" y="5444730"/>
            <a:ext cx="0" cy="481330"/>
          </a:xfrm>
          <a:custGeom>
            <a:avLst/>
            <a:gdLst/>
            <a:ahLst/>
            <a:cxnLst/>
            <a:rect l="l" t="t" r="r" b="b"/>
            <a:pathLst>
              <a:path h="481329">
                <a:moveTo>
                  <a:pt x="0" y="0"/>
                </a:moveTo>
                <a:lnTo>
                  <a:pt x="0" y="48089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63966" y="5211667"/>
            <a:ext cx="64135" cy="942975"/>
          </a:xfrm>
          <a:custGeom>
            <a:avLst/>
            <a:gdLst/>
            <a:ahLst/>
            <a:cxnLst/>
            <a:rect l="l" t="t" r="r" b="b"/>
            <a:pathLst>
              <a:path w="64135" h="942975">
                <a:moveTo>
                  <a:pt x="0" y="0"/>
                </a:moveTo>
                <a:lnTo>
                  <a:pt x="63962" y="0"/>
                </a:lnTo>
                <a:lnTo>
                  <a:pt x="63962" y="942690"/>
                </a:lnTo>
                <a:lnTo>
                  <a:pt x="0" y="942690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27928" y="4974131"/>
            <a:ext cx="238125" cy="1180465"/>
          </a:xfrm>
          <a:custGeom>
            <a:avLst/>
            <a:gdLst/>
            <a:ahLst/>
            <a:cxnLst/>
            <a:rect l="l" t="t" r="r" b="b"/>
            <a:pathLst>
              <a:path w="238125" h="1180464">
                <a:moveTo>
                  <a:pt x="237535" y="0"/>
                </a:moveTo>
                <a:lnTo>
                  <a:pt x="0" y="237535"/>
                </a:lnTo>
                <a:lnTo>
                  <a:pt x="0" y="1180226"/>
                </a:lnTo>
                <a:lnTo>
                  <a:pt x="237535" y="942691"/>
                </a:lnTo>
                <a:lnTo>
                  <a:pt x="237535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63966" y="4974131"/>
            <a:ext cx="301625" cy="238125"/>
          </a:xfrm>
          <a:custGeom>
            <a:avLst/>
            <a:gdLst/>
            <a:ahLst/>
            <a:cxnLst/>
            <a:rect l="l" t="t" r="r" b="b"/>
            <a:pathLst>
              <a:path w="301625" h="238125">
                <a:moveTo>
                  <a:pt x="301498" y="0"/>
                </a:moveTo>
                <a:lnTo>
                  <a:pt x="237535" y="0"/>
                </a:lnTo>
                <a:lnTo>
                  <a:pt x="0" y="237535"/>
                </a:lnTo>
                <a:lnTo>
                  <a:pt x="63962" y="237535"/>
                </a:lnTo>
                <a:lnTo>
                  <a:pt x="301498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63966" y="4974131"/>
            <a:ext cx="301625" cy="1180465"/>
          </a:xfrm>
          <a:custGeom>
            <a:avLst/>
            <a:gdLst/>
            <a:ahLst/>
            <a:cxnLst/>
            <a:rect l="l" t="t" r="r" b="b"/>
            <a:pathLst>
              <a:path w="301625" h="1180464">
                <a:moveTo>
                  <a:pt x="0" y="237534"/>
                </a:moveTo>
                <a:lnTo>
                  <a:pt x="237535" y="0"/>
                </a:lnTo>
                <a:lnTo>
                  <a:pt x="301498" y="0"/>
                </a:lnTo>
                <a:lnTo>
                  <a:pt x="301498" y="942691"/>
                </a:lnTo>
                <a:lnTo>
                  <a:pt x="63962" y="1180226"/>
                </a:lnTo>
                <a:lnTo>
                  <a:pt x="0" y="1180226"/>
                </a:lnTo>
                <a:lnTo>
                  <a:pt x="0" y="237534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63966" y="4974131"/>
            <a:ext cx="301625" cy="238125"/>
          </a:xfrm>
          <a:custGeom>
            <a:avLst/>
            <a:gdLst/>
            <a:ahLst/>
            <a:cxnLst/>
            <a:rect l="l" t="t" r="r" b="b"/>
            <a:pathLst>
              <a:path w="301625" h="238125">
                <a:moveTo>
                  <a:pt x="0" y="237534"/>
                </a:moveTo>
                <a:lnTo>
                  <a:pt x="63962" y="237534"/>
                </a:lnTo>
                <a:lnTo>
                  <a:pt x="30149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27929" y="521166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69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81873" y="5211667"/>
            <a:ext cx="64135" cy="942975"/>
          </a:xfrm>
          <a:custGeom>
            <a:avLst/>
            <a:gdLst/>
            <a:ahLst/>
            <a:cxnLst/>
            <a:rect l="l" t="t" r="r" b="b"/>
            <a:pathLst>
              <a:path w="64135" h="942975">
                <a:moveTo>
                  <a:pt x="0" y="0"/>
                </a:moveTo>
                <a:lnTo>
                  <a:pt x="63962" y="0"/>
                </a:lnTo>
                <a:lnTo>
                  <a:pt x="63962" y="942690"/>
                </a:lnTo>
                <a:lnTo>
                  <a:pt x="0" y="942690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45835" y="4974131"/>
            <a:ext cx="238125" cy="1180465"/>
          </a:xfrm>
          <a:custGeom>
            <a:avLst/>
            <a:gdLst/>
            <a:ahLst/>
            <a:cxnLst/>
            <a:rect l="l" t="t" r="r" b="b"/>
            <a:pathLst>
              <a:path w="238125" h="1180464">
                <a:moveTo>
                  <a:pt x="237535" y="0"/>
                </a:moveTo>
                <a:lnTo>
                  <a:pt x="0" y="237535"/>
                </a:lnTo>
                <a:lnTo>
                  <a:pt x="0" y="1180226"/>
                </a:lnTo>
                <a:lnTo>
                  <a:pt x="237535" y="942691"/>
                </a:lnTo>
                <a:lnTo>
                  <a:pt x="237535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81873" y="4974131"/>
            <a:ext cx="301625" cy="238125"/>
          </a:xfrm>
          <a:custGeom>
            <a:avLst/>
            <a:gdLst/>
            <a:ahLst/>
            <a:cxnLst/>
            <a:rect l="l" t="t" r="r" b="b"/>
            <a:pathLst>
              <a:path w="301625" h="238125">
                <a:moveTo>
                  <a:pt x="301498" y="0"/>
                </a:moveTo>
                <a:lnTo>
                  <a:pt x="237535" y="0"/>
                </a:lnTo>
                <a:lnTo>
                  <a:pt x="0" y="237535"/>
                </a:lnTo>
                <a:lnTo>
                  <a:pt x="63962" y="237535"/>
                </a:lnTo>
                <a:lnTo>
                  <a:pt x="301498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81873" y="4974131"/>
            <a:ext cx="301625" cy="1180465"/>
          </a:xfrm>
          <a:custGeom>
            <a:avLst/>
            <a:gdLst/>
            <a:ahLst/>
            <a:cxnLst/>
            <a:rect l="l" t="t" r="r" b="b"/>
            <a:pathLst>
              <a:path w="301625" h="1180464">
                <a:moveTo>
                  <a:pt x="0" y="237534"/>
                </a:moveTo>
                <a:lnTo>
                  <a:pt x="237535" y="0"/>
                </a:lnTo>
                <a:lnTo>
                  <a:pt x="301498" y="0"/>
                </a:lnTo>
                <a:lnTo>
                  <a:pt x="301498" y="942691"/>
                </a:lnTo>
                <a:lnTo>
                  <a:pt x="63962" y="1180226"/>
                </a:lnTo>
                <a:lnTo>
                  <a:pt x="0" y="1180226"/>
                </a:lnTo>
                <a:lnTo>
                  <a:pt x="0" y="237534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81873" y="4974131"/>
            <a:ext cx="301625" cy="238125"/>
          </a:xfrm>
          <a:custGeom>
            <a:avLst/>
            <a:gdLst/>
            <a:ahLst/>
            <a:cxnLst/>
            <a:rect l="l" t="t" r="r" b="b"/>
            <a:pathLst>
              <a:path w="301625" h="238125">
                <a:moveTo>
                  <a:pt x="0" y="237534"/>
                </a:moveTo>
                <a:lnTo>
                  <a:pt x="63962" y="237534"/>
                </a:lnTo>
                <a:lnTo>
                  <a:pt x="301498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45836" y="521166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69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31734" y="5061478"/>
            <a:ext cx="1120140" cy="201930"/>
          </a:xfrm>
          <a:custGeom>
            <a:avLst/>
            <a:gdLst/>
            <a:ahLst/>
            <a:cxnLst/>
            <a:rect l="l" t="t" r="r" b="b"/>
            <a:pathLst>
              <a:path w="1120139" h="201929">
                <a:moveTo>
                  <a:pt x="1074798" y="139946"/>
                </a:moveTo>
                <a:lnTo>
                  <a:pt x="1048119" y="156043"/>
                </a:lnTo>
                <a:lnTo>
                  <a:pt x="1120108" y="201604"/>
                </a:lnTo>
                <a:lnTo>
                  <a:pt x="1116036" y="150331"/>
                </a:lnTo>
                <a:lnTo>
                  <a:pt x="1083684" y="150331"/>
                </a:lnTo>
                <a:lnTo>
                  <a:pt x="1074798" y="139946"/>
                </a:lnTo>
                <a:close/>
              </a:path>
              <a:path w="1120139" h="201929">
                <a:moveTo>
                  <a:pt x="6991" y="115897"/>
                </a:moveTo>
                <a:lnTo>
                  <a:pt x="0" y="200804"/>
                </a:lnTo>
                <a:lnTo>
                  <a:pt x="72120" y="155453"/>
                </a:lnTo>
                <a:lnTo>
                  <a:pt x="62528" y="149627"/>
                </a:lnTo>
                <a:lnTo>
                  <a:pt x="36579" y="149627"/>
                </a:lnTo>
                <a:lnTo>
                  <a:pt x="29345" y="143432"/>
                </a:lnTo>
                <a:lnTo>
                  <a:pt x="37209" y="134250"/>
                </a:lnTo>
                <a:lnTo>
                  <a:pt x="6991" y="115897"/>
                </a:lnTo>
                <a:close/>
              </a:path>
              <a:path w="1120139" h="201929">
                <a:moveTo>
                  <a:pt x="1083066" y="134957"/>
                </a:moveTo>
                <a:lnTo>
                  <a:pt x="1074798" y="139946"/>
                </a:lnTo>
                <a:lnTo>
                  <a:pt x="1083684" y="150331"/>
                </a:lnTo>
                <a:lnTo>
                  <a:pt x="1090921" y="144138"/>
                </a:lnTo>
                <a:lnTo>
                  <a:pt x="1083066" y="134957"/>
                </a:lnTo>
                <a:close/>
              </a:path>
              <a:path w="1120139" h="201929">
                <a:moveTo>
                  <a:pt x="1113363" y="116677"/>
                </a:moveTo>
                <a:lnTo>
                  <a:pt x="1083066" y="134957"/>
                </a:lnTo>
                <a:lnTo>
                  <a:pt x="1090921" y="144138"/>
                </a:lnTo>
                <a:lnTo>
                  <a:pt x="1083684" y="150331"/>
                </a:lnTo>
                <a:lnTo>
                  <a:pt x="1116036" y="150331"/>
                </a:lnTo>
                <a:lnTo>
                  <a:pt x="1113363" y="116677"/>
                </a:lnTo>
                <a:close/>
              </a:path>
              <a:path w="1120139" h="201929">
                <a:moveTo>
                  <a:pt x="37209" y="134250"/>
                </a:moveTo>
                <a:lnTo>
                  <a:pt x="29345" y="143432"/>
                </a:lnTo>
                <a:lnTo>
                  <a:pt x="36579" y="149627"/>
                </a:lnTo>
                <a:lnTo>
                  <a:pt x="45458" y="139260"/>
                </a:lnTo>
                <a:lnTo>
                  <a:pt x="37209" y="134250"/>
                </a:lnTo>
                <a:close/>
              </a:path>
              <a:path w="1120139" h="201929">
                <a:moveTo>
                  <a:pt x="45458" y="139260"/>
                </a:moveTo>
                <a:lnTo>
                  <a:pt x="36579" y="149627"/>
                </a:lnTo>
                <a:lnTo>
                  <a:pt x="62528" y="149627"/>
                </a:lnTo>
                <a:lnTo>
                  <a:pt x="45458" y="139260"/>
                </a:lnTo>
                <a:close/>
              </a:path>
              <a:path w="1120139" h="201929">
                <a:moveTo>
                  <a:pt x="1068740" y="132868"/>
                </a:moveTo>
                <a:lnTo>
                  <a:pt x="1074798" y="139946"/>
                </a:lnTo>
                <a:lnTo>
                  <a:pt x="1083066" y="134957"/>
                </a:lnTo>
                <a:lnTo>
                  <a:pt x="1081571" y="133211"/>
                </a:lnTo>
                <a:lnTo>
                  <a:pt x="1069224" y="133211"/>
                </a:lnTo>
                <a:lnTo>
                  <a:pt x="1068740" y="132868"/>
                </a:lnTo>
                <a:close/>
              </a:path>
              <a:path w="1120139" h="201929">
                <a:moveTo>
                  <a:pt x="559951" y="0"/>
                </a:moveTo>
                <a:lnTo>
                  <a:pt x="507318" y="1132"/>
                </a:lnTo>
                <a:lnTo>
                  <a:pt x="455077" y="4429"/>
                </a:lnTo>
                <a:lnTo>
                  <a:pt x="403594" y="9756"/>
                </a:lnTo>
                <a:lnTo>
                  <a:pt x="353548" y="16925"/>
                </a:lnTo>
                <a:lnTo>
                  <a:pt x="305024" y="25841"/>
                </a:lnTo>
                <a:lnTo>
                  <a:pt x="258544" y="36348"/>
                </a:lnTo>
                <a:lnTo>
                  <a:pt x="214509" y="48305"/>
                </a:lnTo>
                <a:lnTo>
                  <a:pt x="173323" y="61573"/>
                </a:lnTo>
                <a:lnTo>
                  <a:pt x="135388" y="76018"/>
                </a:lnTo>
                <a:lnTo>
                  <a:pt x="70951" y="107873"/>
                </a:lnTo>
                <a:lnTo>
                  <a:pt x="37209" y="134250"/>
                </a:lnTo>
                <a:lnTo>
                  <a:pt x="45458" y="139260"/>
                </a:lnTo>
                <a:lnTo>
                  <a:pt x="51068" y="132709"/>
                </a:lnTo>
                <a:lnTo>
                  <a:pt x="50877" y="132709"/>
                </a:lnTo>
                <a:lnTo>
                  <a:pt x="51747" y="131917"/>
                </a:lnTo>
                <a:lnTo>
                  <a:pt x="51999" y="131917"/>
                </a:lnTo>
                <a:lnTo>
                  <a:pt x="62969" y="124169"/>
                </a:lnTo>
                <a:lnTo>
                  <a:pt x="76092" y="115897"/>
                </a:lnTo>
                <a:lnTo>
                  <a:pt x="139307" y="84700"/>
                </a:lnTo>
                <a:lnTo>
                  <a:pt x="176711" y="70476"/>
                </a:lnTo>
                <a:lnTo>
                  <a:pt x="217427" y="57372"/>
                </a:lnTo>
                <a:lnTo>
                  <a:pt x="261038" y="45540"/>
                </a:lnTo>
                <a:lnTo>
                  <a:pt x="307124" y="35133"/>
                </a:lnTo>
                <a:lnTo>
                  <a:pt x="355269" y="26292"/>
                </a:lnTo>
                <a:lnTo>
                  <a:pt x="405060" y="19168"/>
                </a:lnTo>
                <a:lnTo>
                  <a:pt x="456079" y="13902"/>
                </a:lnTo>
                <a:lnTo>
                  <a:pt x="507917" y="10640"/>
                </a:lnTo>
                <a:lnTo>
                  <a:pt x="560156" y="9522"/>
                </a:lnTo>
                <a:lnTo>
                  <a:pt x="713960" y="9522"/>
                </a:lnTo>
                <a:lnTo>
                  <a:pt x="664778" y="4427"/>
                </a:lnTo>
                <a:lnTo>
                  <a:pt x="612593" y="1129"/>
                </a:lnTo>
                <a:lnTo>
                  <a:pt x="559951" y="0"/>
                </a:lnTo>
                <a:close/>
              </a:path>
              <a:path w="1120139" h="201929">
                <a:moveTo>
                  <a:pt x="1068359" y="132422"/>
                </a:moveTo>
                <a:lnTo>
                  <a:pt x="1068740" y="132868"/>
                </a:lnTo>
                <a:lnTo>
                  <a:pt x="1069224" y="133211"/>
                </a:lnTo>
                <a:lnTo>
                  <a:pt x="1068359" y="132422"/>
                </a:lnTo>
                <a:close/>
              </a:path>
              <a:path w="1120139" h="201929">
                <a:moveTo>
                  <a:pt x="1080897" y="132422"/>
                </a:moveTo>
                <a:lnTo>
                  <a:pt x="1068359" y="132422"/>
                </a:lnTo>
                <a:lnTo>
                  <a:pt x="1069224" y="133211"/>
                </a:lnTo>
                <a:lnTo>
                  <a:pt x="1081571" y="133211"/>
                </a:lnTo>
                <a:lnTo>
                  <a:pt x="1080897" y="132422"/>
                </a:lnTo>
                <a:close/>
              </a:path>
              <a:path w="1120139" h="201929">
                <a:moveTo>
                  <a:pt x="713960" y="9522"/>
                </a:moveTo>
                <a:lnTo>
                  <a:pt x="560156" y="9522"/>
                </a:lnTo>
                <a:lnTo>
                  <a:pt x="612388" y="10652"/>
                </a:lnTo>
                <a:lnTo>
                  <a:pt x="664216" y="13935"/>
                </a:lnTo>
                <a:lnTo>
                  <a:pt x="715232" y="19230"/>
                </a:lnTo>
                <a:lnTo>
                  <a:pt x="765021" y="26391"/>
                </a:lnTo>
                <a:lnTo>
                  <a:pt x="813169" y="35275"/>
                </a:lnTo>
                <a:lnTo>
                  <a:pt x="859264" y="45737"/>
                </a:lnTo>
                <a:lnTo>
                  <a:pt x="902887" y="57630"/>
                </a:lnTo>
                <a:lnTo>
                  <a:pt x="943626" y="70806"/>
                </a:lnTo>
                <a:lnTo>
                  <a:pt x="981061" y="85116"/>
                </a:lnTo>
                <a:lnTo>
                  <a:pt x="1044337" y="116519"/>
                </a:lnTo>
                <a:lnTo>
                  <a:pt x="1068740" y="132868"/>
                </a:lnTo>
                <a:lnTo>
                  <a:pt x="1068359" y="132422"/>
                </a:lnTo>
                <a:lnTo>
                  <a:pt x="1080897" y="132422"/>
                </a:lnTo>
                <a:lnTo>
                  <a:pt x="1075343" y="125931"/>
                </a:lnTo>
                <a:lnTo>
                  <a:pt x="1018705" y="91733"/>
                </a:lnTo>
                <a:lnTo>
                  <a:pt x="946556" y="61743"/>
                </a:lnTo>
                <a:lnTo>
                  <a:pt x="905391" y="48440"/>
                </a:lnTo>
                <a:lnTo>
                  <a:pt x="861371" y="36448"/>
                </a:lnTo>
                <a:lnTo>
                  <a:pt x="814898" y="25909"/>
                </a:lnTo>
                <a:lnTo>
                  <a:pt x="766376" y="16963"/>
                </a:lnTo>
                <a:lnTo>
                  <a:pt x="716215" y="9756"/>
                </a:lnTo>
                <a:lnTo>
                  <a:pt x="713960" y="9522"/>
                </a:lnTo>
                <a:close/>
              </a:path>
              <a:path w="1120139" h="201929">
                <a:moveTo>
                  <a:pt x="51747" y="131917"/>
                </a:moveTo>
                <a:lnTo>
                  <a:pt x="50877" y="132709"/>
                </a:lnTo>
                <a:lnTo>
                  <a:pt x="51361" y="132368"/>
                </a:lnTo>
                <a:lnTo>
                  <a:pt x="51747" y="131917"/>
                </a:lnTo>
                <a:close/>
              </a:path>
              <a:path w="1120139" h="201929">
                <a:moveTo>
                  <a:pt x="51361" y="132368"/>
                </a:moveTo>
                <a:lnTo>
                  <a:pt x="50877" y="132709"/>
                </a:lnTo>
                <a:lnTo>
                  <a:pt x="51068" y="132709"/>
                </a:lnTo>
                <a:lnTo>
                  <a:pt x="51361" y="132368"/>
                </a:lnTo>
                <a:close/>
              </a:path>
              <a:path w="1120139" h="201929">
                <a:moveTo>
                  <a:pt x="51999" y="131917"/>
                </a:moveTo>
                <a:lnTo>
                  <a:pt x="51747" y="131917"/>
                </a:lnTo>
                <a:lnTo>
                  <a:pt x="51361" y="132368"/>
                </a:lnTo>
                <a:lnTo>
                  <a:pt x="51999" y="131917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98492" y="4780133"/>
            <a:ext cx="2312035" cy="431800"/>
          </a:xfrm>
          <a:custGeom>
            <a:avLst/>
            <a:gdLst/>
            <a:ahLst/>
            <a:cxnLst/>
            <a:rect l="l" t="t" r="r" b="b"/>
            <a:pathLst>
              <a:path w="2312035" h="431800">
                <a:moveTo>
                  <a:pt x="2269775" y="360281"/>
                </a:moveTo>
                <a:lnTo>
                  <a:pt x="2238883" y="369620"/>
                </a:lnTo>
                <a:lnTo>
                  <a:pt x="2297402" y="431535"/>
                </a:lnTo>
                <a:lnTo>
                  <a:pt x="2307541" y="372501"/>
                </a:lnTo>
                <a:lnTo>
                  <a:pt x="2274597" y="372501"/>
                </a:lnTo>
                <a:lnTo>
                  <a:pt x="2269775" y="360281"/>
                </a:lnTo>
                <a:close/>
              </a:path>
              <a:path w="2312035" h="431800">
                <a:moveTo>
                  <a:pt x="2278923" y="357516"/>
                </a:moveTo>
                <a:lnTo>
                  <a:pt x="2269775" y="360281"/>
                </a:lnTo>
                <a:lnTo>
                  <a:pt x="2274597" y="372501"/>
                </a:lnTo>
                <a:lnTo>
                  <a:pt x="2283457" y="369004"/>
                </a:lnTo>
                <a:lnTo>
                  <a:pt x="2278923" y="357516"/>
                </a:lnTo>
                <a:close/>
              </a:path>
              <a:path w="2312035" h="431800">
                <a:moveTo>
                  <a:pt x="2311822" y="347571"/>
                </a:moveTo>
                <a:lnTo>
                  <a:pt x="2278923" y="357516"/>
                </a:lnTo>
                <a:lnTo>
                  <a:pt x="2283457" y="369004"/>
                </a:lnTo>
                <a:lnTo>
                  <a:pt x="2274597" y="372501"/>
                </a:lnTo>
                <a:lnTo>
                  <a:pt x="2307541" y="372501"/>
                </a:lnTo>
                <a:lnTo>
                  <a:pt x="2311822" y="347571"/>
                </a:lnTo>
                <a:close/>
              </a:path>
              <a:path w="2312035" h="431800">
                <a:moveTo>
                  <a:pt x="2267386" y="354227"/>
                </a:moveTo>
                <a:lnTo>
                  <a:pt x="2269775" y="360281"/>
                </a:lnTo>
                <a:lnTo>
                  <a:pt x="2278923" y="357516"/>
                </a:lnTo>
                <a:lnTo>
                  <a:pt x="2277816" y="354709"/>
                </a:lnTo>
                <a:lnTo>
                  <a:pt x="2267732" y="354709"/>
                </a:lnTo>
                <a:lnTo>
                  <a:pt x="2267386" y="354227"/>
                </a:lnTo>
                <a:close/>
              </a:path>
              <a:path w="2312035" h="431800">
                <a:moveTo>
                  <a:pt x="2267170" y="353681"/>
                </a:moveTo>
                <a:lnTo>
                  <a:pt x="2267386" y="354227"/>
                </a:lnTo>
                <a:lnTo>
                  <a:pt x="2267732" y="354709"/>
                </a:lnTo>
                <a:lnTo>
                  <a:pt x="2267170" y="353681"/>
                </a:lnTo>
                <a:close/>
              </a:path>
              <a:path w="2312035" h="431800">
                <a:moveTo>
                  <a:pt x="2277410" y="353681"/>
                </a:moveTo>
                <a:lnTo>
                  <a:pt x="2267170" y="353681"/>
                </a:lnTo>
                <a:lnTo>
                  <a:pt x="2267732" y="354709"/>
                </a:lnTo>
                <a:lnTo>
                  <a:pt x="2277816" y="354709"/>
                </a:lnTo>
                <a:lnTo>
                  <a:pt x="2277410" y="353681"/>
                </a:lnTo>
                <a:close/>
              </a:path>
              <a:path w="2312035" h="431800">
                <a:moveTo>
                  <a:pt x="1362365" y="9524"/>
                </a:moveTo>
                <a:lnTo>
                  <a:pt x="1148749" y="9524"/>
                </a:lnTo>
                <a:lnTo>
                  <a:pt x="1202474" y="10143"/>
                </a:lnTo>
                <a:lnTo>
                  <a:pt x="1256089" y="11971"/>
                </a:lnTo>
                <a:lnTo>
                  <a:pt x="1309496" y="14968"/>
                </a:lnTo>
                <a:lnTo>
                  <a:pt x="1362590" y="19096"/>
                </a:lnTo>
                <a:lnTo>
                  <a:pt x="1467467" y="30595"/>
                </a:lnTo>
                <a:lnTo>
                  <a:pt x="1569773" y="46146"/>
                </a:lnTo>
                <a:lnTo>
                  <a:pt x="1668715" y="65440"/>
                </a:lnTo>
                <a:lnTo>
                  <a:pt x="1716609" y="76381"/>
                </a:lnTo>
                <a:lnTo>
                  <a:pt x="1763395" y="88150"/>
                </a:lnTo>
                <a:lnTo>
                  <a:pt x="1808916" y="100698"/>
                </a:lnTo>
                <a:lnTo>
                  <a:pt x="1853067" y="113985"/>
                </a:lnTo>
                <a:lnTo>
                  <a:pt x="1895741" y="127970"/>
                </a:lnTo>
                <a:lnTo>
                  <a:pt x="1936833" y="142615"/>
                </a:lnTo>
                <a:lnTo>
                  <a:pt x="1976238" y="157880"/>
                </a:lnTo>
                <a:lnTo>
                  <a:pt x="2013846" y="173724"/>
                </a:lnTo>
                <a:lnTo>
                  <a:pt x="2049553" y="190107"/>
                </a:lnTo>
                <a:lnTo>
                  <a:pt x="2114837" y="224323"/>
                </a:lnTo>
                <a:lnTo>
                  <a:pt x="2171232" y="260195"/>
                </a:lnTo>
                <a:lnTo>
                  <a:pt x="2217881" y="297366"/>
                </a:lnTo>
                <a:lnTo>
                  <a:pt x="2253935" y="335453"/>
                </a:lnTo>
                <a:lnTo>
                  <a:pt x="2267386" y="354227"/>
                </a:lnTo>
                <a:lnTo>
                  <a:pt x="2267170" y="353681"/>
                </a:lnTo>
                <a:lnTo>
                  <a:pt x="2277410" y="353681"/>
                </a:lnTo>
                <a:lnTo>
                  <a:pt x="2275886" y="349820"/>
                </a:lnTo>
                <a:lnTo>
                  <a:pt x="2243937" y="309505"/>
                </a:lnTo>
                <a:lnTo>
                  <a:pt x="2201541" y="271020"/>
                </a:lnTo>
                <a:lnTo>
                  <a:pt x="2149125" y="233922"/>
                </a:lnTo>
                <a:lnTo>
                  <a:pt x="2087518" y="198470"/>
                </a:lnTo>
                <a:lnTo>
                  <a:pt x="2017543" y="164946"/>
                </a:lnTo>
                <a:lnTo>
                  <a:pt x="1979678" y="148998"/>
                </a:lnTo>
                <a:lnTo>
                  <a:pt x="1940031" y="133643"/>
                </a:lnTo>
                <a:lnTo>
                  <a:pt x="1898708" y="118918"/>
                </a:lnTo>
                <a:lnTo>
                  <a:pt x="1855811" y="104863"/>
                </a:lnTo>
                <a:lnTo>
                  <a:pt x="1811446" y="91516"/>
                </a:lnTo>
                <a:lnTo>
                  <a:pt x="1765719" y="78913"/>
                </a:lnTo>
                <a:lnTo>
                  <a:pt x="1718730" y="67096"/>
                </a:lnTo>
                <a:lnTo>
                  <a:pt x="1670537" y="56092"/>
                </a:lnTo>
                <a:lnTo>
                  <a:pt x="1571204" y="36729"/>
                </a:lnTo>
                <a:lnTo>
                  <a:pt x="1468506" y="21127"/>
                </a:lnTo>
                <a:lnTo>
                  <a:pt x="1363329" y="9599"/>
                </a:lnTo>
                <a:lnTo>
                  <a:pt x="1362365" y="9524"/>
                </a:lnTo>
                <a:close/>
              </a:path>
              <a:path w="2312035" h="431800">
                <a:moveTo>
                  <a:pt x="29657" y="114132"/>
                </a:moveTo>
                <a:lnTo>
                  <a:pt x="0" y="193997"/>
                </a:lnTo>
                <a:lnTo>
                  <a:pt x="81686" y="169804"/>
                </a:lnTo>
                <a:lnTo>
                  <a:pt x="67102" y="154199"/>
                </a:lnTo>
                <a:lnTo>
                  <a:pt x="49556" y="154199"/>
                </a:lnTo>
                <a:lnTo>
                  <a:pt x="43229" y="147079"/>
                </a:lnTo>
                <a:lnTo>
                  <a:pt x="52635" y="138719"/>
                </a:lnTo>
                <a:lnTo>
                  <a:pt x="29657" y="114132"/>
                </a:lnTo>
                <a:close/>
              </a:path>
              <a:path w="2312035" h="431800">
                <a:moveTo>
                  <a:pt x="52635" y="138719"/>
                </a:moveTo>
                <a:lnTo>
                  <a:pt x="43229" y="147079"/>
                </a:lnTo>
                <a:lnTo>
                  <a:pt x="49556" y="154199"/>
                </a:lnTo>
                <a:lnTo>
                  <a:pt x="59041" y="145770"/>
                </a:lnTo>
                <a:lnTo>
                  <a:pt x="58681" y="145770"/>
                </a:lnTo>
                <a:lnTo>
                  <a:pt x="58944" y="145603"/>
                </a:lnTo>
                <a:lnTo>
                  <a:pt x="58941" y="145467"/>
                </a:lnTo>
                <a:lnTo>
                  <a:pt x="52635" y="138719"/>
                </a:lnTo>
                <a:close/>
              </a:path>
              <a:path w="2312035" h="431800">
                <a:moveTo>
                  <a:pt x="59141" y="145681"/>
                </a:moveTo>
                <a:lnTo>
                  <a:pt x="49556" y="154199"/>
                </a:lnTo>
                <a:lnTo>
                  <a:pt x="67102" y="154199"/>
                </a:lnTo>
                <a:lnTo>
                  <a:pt x="59141" y="145681"/>
                </a:lnTo>
                <a:close/>
              </a:path>
              <a:path w="2312035" h="431800">
                <a:moveTo>
                  <a:pt x="59022" y="145553"/>
                </a:moveTo>
                <a:lnTo>
                  <a:pt x="58681" y="145770"/>
                </a:lnTo>
                <a:lnTo>
                  <a:pt x="59068" y="145603"/>
                </a:lnTo>
                <a:close/>
              </a:path>
              <a:path w="2312035" h="431800">
                <a:moveTo>
                  <a:pt x="59068" y="145603"/>
                </a:moveTo>
                <a:lnTo>
                  <a:pt x="58681" y="145770"/>
                </a:lnTo>
                <a:lnTo>
                  <a:pt x="59041" y="145770"/>
                </a:lnTo>
                <a:lnTo>
                  <a:pt x="59068" y="145603"/>
                </a:lnTo>
                <a:close/>
              </a:path>
              <a:path w="2312035" h="431800">
                <a:moveTo>
                  <a:pt x="59382" y="145467"/>
                </a:moveTo>
                <a:lnTo>
                  <a:pt x="59183" y="145553"/>
                </a:lnTo>
                <a:lnTo>
                  <a:pt x="59141" y="145681"/>
                </a:lnTo>
                <a:lnTo>
                  <a:pt x="59382" y="145467"/>
                </a:lnTo>
                <a:close/>
              </a:path>
              <a:path w="2312035" h="431800">
                <a:moveTo>
                  <a:pt x="59954" y="144959"/>
                </a:moveTo>
                <a:lnTo>
                  <a:pt x="59157" y="145467"/>
                </a:lnTo>
                <a:lnTo>
                  <a:pt x="59068" y="145603"/>
                </a:lnTo>
                <a:lnTo>
                  <a:pt x="59382" y="145467"/>
                </a:lnTo>
                <a:lnTo>
                  <a:pt x="59954" y="144959"/>
                </a:lnTo>
                <a:close/>
              </a:path>
              <a:path w="2312035" h="431800">
                <a:moveTo>
                  <a:pt x="1148652" y="0"/>
                </a:moveTo>
                <a:lnTo>
                  <a:pt x="1041008" y="1088"/>
                </a:lnTo>
                <a:lnTo>
                  <a:pt x="934209" y="4255"/>
                </a:lnTo>
                <a:lnTo>
                  <a:pt x="829094" y="9366"/>
                </a:lnTo>
                <a:lnTo>
                  <a:pt x="726502" y="16280"/>
                </a:lnTo>
                <a:lnTo>
                  <a:pt x="627294" y="24856"/>
                </a:lnTo>
                <a:lnTo>
                  <a:pt x="579203" y="29726"/>
                </a:lnTo>
                <a:lnTo>
                  <a:pt x="532267" y="34963"/>
                </a:lnTo>
                <a:lnTo>
                  <a:pt x="486590" y="40544"/>
                </a:lnTo>
                <a:lnTo>
                  <a:pt x="442277" y="46457"/>
                </a:lnTo>
                <a:lnTo>
                  <a:pt x="399432" y="52683"/>
                </a:lnTo>
                <a:lnTo>
                  <a:pt x="358162" y="59204"/>
                </a:lnTo>
                <a:lnTo>
                  <a:pt x="318569" y="66005"/>
                </a:lnTo>
                <a:lnTo>
                  <a:pt x="280757" y="73068"/>
                </a:lnTo>
                <a:lnTo>
                  <a:pt x="210889" y="87915"/>
                </a:lnTo>
                <a:lnTo>
                  <a:pt x="149382" y="103616"/>
                </a:lnTo>
                <a:lnTo>
                  <a:pt x="97039" y="120055"/>
                </a:lnTo>
                <a:lnTo>
                  <a:pt x="54375" y="137266"/>
                </a:lnTo>
                <a:lnTo>
                  <a:pt x="52635" y="138719"/>
                </a:lnTo>
                <a:lnTo>
                  <a:pt x="59022" y="145553"/>
                </a:lnTo>
                <a:lnTo>
                  <a:pt x="59954" y="144959"/>
                </a:lnTo>
                <a:lnTo>
                  <a:pt x="60556" y="144959"/>
                </a:lnTo>
                <a:lnTo>
                  <a:pt x="100393" y="128971"/>
                </a:lnTo>
                <a:lnTo>
                  <a:pt x="152095" y="112746"/>
                </a:lnTo>
                <a:lnTo>
                  <a:pt x="213141" y="97170"/>
                </a:lnTo>
                <a:lnTo>
                  <a:pt x="282655" y="82402"/>
                </a:lnTo>
                <a:lnTo>
                  <a:pt x="320318" y="75368"/>
                </a:lnTo>
                <a:lnTo>
                  <a:pt x="359774" y="68592"/>
                </a:lnTo>
                <a:lnTo>
                  <a:pt x="400919" y="62091"/>
                </a:lnTo>
                <a:lnTo>
                  <a:pt x="443646" y="55883"/>
                </a:lnTo>
                <a:lnTo>
                  <a:pt x="487848" y="49985"/>
                </a:lnTo>
                <a:lnTo>
                  <a:pt x="533421" y="44416"/>
                </a:lnTo>
                <a:lnTo>
                  <a:pt x="580259" y="39193"/>
                </a:lnTo>
                <a:lnTo>
                  <a:pt x="628255" y="34333"/>
                </a:lnTo>
                <a:lnTo>
                  <a:pt x="727322" y="25769"/>
                </a:lnTo>
                <a:lnTo>
                  <a:pt x="829734" y="18869"/>
                </a:lnTo>
                <a:lnTo>
                  <a:pt x="934671" y="13769"/>
                </a:lnTo>
                <a:lnTo>
                  <a:pt x="1041290" y="10608"/>
                </a:lnTo>
                <a:lnTo>
                  <a:pt x="1148749" y="9524"/>
                </a:lnTo>
                <a:lnTo>
                  <a:pt x="1362365" y="9524"/>
                </a:lnTo>
                <a:lnTo>
                  <a:pt x="1310030" y="5458"/>
                </a:lnTo>
                <a:lnTo>
                  <a:pt x="1256413" y="2451"/>
                </a:lnTo>
                <a:lnTo>
                  <a:pt x="1202583" y="618"/>
                </a:lnTo>
                <a:lnTo>
                  <a:pt x="1148652" y="0"/>
                </a:lnTo>
                <a:close/>
              </a:path>
              <a:path w="2312035" h="431800">
                <a:moveTo>
                  <a:pt x="60556" y="144959"/>
                </a:moveTo>
                <a:lnTo>
                  <a:pt x="59954" y="144959"/>
                </a:lnTo>
                <a:lnTo>
                  <a:pt x="59382" y="145467"/>
                </a:lnTo>
                <a:lnTo>
                  <a:pt x="60556" y="144959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5762452" y="4854955"/>
            <a:ext cx="4316095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75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ns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ng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 </a:t>
            </a:r>
            <a:r>
              <a:rPr sz="2800" spc="-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dirty="0">
                <a:latin typeface="Calibri"/>
                <a:cs typeface="Calibri"/>
              </a:rPr>
              <a:t>ng</a:t>
            </a:r>
            <a:r>
              <a:rPr sz="2800" spc="-5" dirty="0">
                <a:latin typeface="Calibri"/>
                <a:cs typeface="Calibri"/>
              </a:rPr>
              <a:t> l</a:t>
            </a:r>
            <a:r>
              <a:rPr sz="2800" spc="-6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975257" y="6118352"/>
            <a:ext cx="60979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5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nin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luti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rk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f</a:t>
            </a:r>
            <a:r>
              <a:rPr sz="1400" spc="-5" dirty="0">
                <a:latin typeface="Calibri"/>
                <a:cs typeface="Calibri"/>
              </a:rPr>
              <a:t>or </a:t>
            </a:r>
            <a:r>
              <a:rPr sz="1400" spc="-10" dirty="0">
                <a:latin typeface="Calibri"/>
                <a:cs typeface="Calibri"/>
              </a:rPr>
              <a:t>Se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 Seg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CCV </a:t>
            </a:r>
            <a:r>
              <a:rPr sz="1400" spc="-10" dirty="0"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89808" y="1249171"/>
            <a:ext cx="4011929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800" b="1" spc="-25" dirty="0">
                <a:latin typeface="Calibri"/>
                <a:cs typeface="Calibri"/>
              </a:rPr>
              <a:t>M</a:t>
            </a:r>
            <a:r>
              <a:rPr sz="2800" b="1" spc="-40" dirty="0">
                <a:latin typeface="Calibri"/>
                <a:cs typeface="Calibri"/>
              </a:rPr>
              <a:t>a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P</a:t>
            </a:r>
            <a:r>
              <a:rPr sz="2800" b="1" spc="-20" dirty="0">
                <a:latin typeface="Calibri"/>
                <a:cs typeface="Calibri"/>
              </a:rPr>
              <a:t>oolin</a:t>
            </a:r>
            <a:r>
              <a:rPr sz="2800" b="1" spc="-5" dirty="0">
                <a:latin typeface="Calibri"/>
                <a:cs typeface="Calibri"/>
              </a:rPr>
              <a:t>g</a:t>
            </a:r>
            <a:r>
              <a:rPr sz="2800" b="1" spc="-10" dirty="0">
                <a:latin typeface="Calibri"/>
                <a:cs typeface="Calibri"/>
              </a:rPr>
              <a:t>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emem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 </a:t>
            </a:r>
            <a:r>
              <a:rPr sz="2800" spc="-5" dirty="0">
                <a:latin typeface="Calibri"/>
                <a:cs typeface="Calibri"/>
              </a:rPr>
              <a:t>w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4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552950" y="1249171"/>
            <a:ext cx="3869054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800" b="1" spc="-25" dirty="0">
                <a:latin typeface="Calibri"/>
                <a:cs typeface="Calibri"/>
              </a:rPr>
              <a:t>M</a:t>
            </a:r>
            <a:r>
              <a:rPr sz="2800" b="1" spc="-40" dirty="0">
                <a:latin typeface="Calibri"/>
                <a:cs typeface="Calibri"/>
              </a:rPr>
              <a:t>a</a:t>
            </a:r>
            <a:r>
              <a:rPr sz="2800" b="1" dirty="0">
                <a:latin typeface="Calibri"/>
                <a:cs typeface="Calibri"/>
              </a:rPr>
              <a:t>x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Unpoo</a:t>
            </a:r>
            <a:r>
              <a:rPr sz="2800" b="1" spc="-10" dirty="0">
                <a:latin typeface="Calibri"/>
                <a:cs typeface="Calibri"/>
              </a:rPr>
              <a:t>li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5" dirty="0">
                <a:latin typeface="Calibri"/>
                <a:cs typeface="Calibri"/>
              </a:rPr>
              <a:t>ce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801441" y="3308594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920851" y="2846323"/>
            <a:ext cx="555625" cy="1064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4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198081" y="3322833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01668" y="3335190"/>
            <a:ext cx="455295" cy="114300"/>
          </a:xfrm>
          <a:custGeom>
            <a:avLst/>
            <a:gdLst/>
            <a:ahLst/>
            <a:cxnLst/>
            <a:rect l="l" t="t" r="r" b="b"/>
            <a:pathLst>
              <a:path w="455295" h="114300">
                <a:moveTo>
                  <a:pt x="340902" y="76199"/>
                </a:moveTo>
                <a:lnTo>
                  <a:pt x="340902" y="114300"/>
                </a:lnTo>
                <a:lnTo>
                  <a:pt x="417102" y="76200"/>
                </a:lnTo>
                <a:lnTo>
                  <a:pt x="340902" y="76199"/>
                </a:lnTo>
                <a:close/>
              </a:path>
              <a:path w="455295" h="114300">
                <a:moveTo>
                  <a:pt x="340902" y="38099"/>
                </a:moveTo>
                <a:lnTo>
                  <a:pt x="340902" y="76199"/>
                </a:lnTo>
                <a:lnTo>
                  <a:pt x="359952" y="76200"/>
                </a:lnTo>
                <a:lnTo>
                  <a:pt x="359952" y="38100"/>
                </a:lnTo>
                <a:lnTo>
                  <a:pt x="340902" y="38099"/>
                </a:lnTo>
                <a:close/>
              </a:path>
              <a:path w="455295" h="114300">
                <a:moveTo>
                  <a:pt x="340902" y="0"/>
                </a:moveTo>
                <a:lnTo>
                  <a:pt x="340902" y="38099"/>
                </a:lnTo>
                <a:lnTo>
                  <a:pt x="359952" y="38100"/>
                </a:lnTo>
                <a:lnTo>
                  <a:pt x="359952" y="76200"/>
                </a:lnTo>
                <a:lnTo>
                  <a:pt x="417104" y="76198"/>
                </a:lnTo>
                <a:lnTo>
                  <a:pt x="455202" y="57150"/>
                </a:lnTo>
                <a:lnTo>
                  <a:pt x="340902" y="0"/>
                </a:lnTo>
                <a:close/>
              </a:path>
              <a:path w="455295" h="114300">
                <a:moveTo>
                  <a:pt x="0" y="38098"/>
                </a:moveTo>
                <a:lnTo>
                  <a:pt x="0" y="76198"/>
                </a:lnTo>
                <a:lnTo>
                  <a:pt x="340902" y="76199"/>
                </a:lnTo>
                <a:lnTo>
                  <a:pt x="340902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1" name="object 9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46</a:t>
            </a:fld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56806" y="2787510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1850" y="2238870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57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523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7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7359040" y="2787510"/>
          <a:ext cx="1116330" cy="1109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object 85"/>
          <p:cNvGraphicFramePr>
            <a:graphicFrameLocks noGrp="1"/>
          </p:cNvGraphicFramePr>
          <p:nvPr/>
        </p:nvGraphicFramePr>
        <p:xfrm>
          <a:off x="9514402" y="2234929"/>
          <a:ext cx="2213610" cy="220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57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08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522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08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08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08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47</a:t>
            </a:fld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2536823" y="1274063"/>
            <a:ext cx="69246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45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6291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6291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23033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56102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2536823" y="1274063"/>
            <a:ext cx="69246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45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6291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6291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51800" y="3474211"/>
            <a:ext cx="2446020" cy="141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du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nput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48</a:t>
            </a:fld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4099" y="1833072"/>
          <a:ext cx="3441700" cy="3449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463">
                <a:tc gridSpan="3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5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65">
                <a:tc row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56102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536823" y="1274063"/>
            <a:ext cx="69246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45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7454" y="56291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6673" y="56291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50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1800" y="3474211"/>
            <a:ext cx="2446020" cy="141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du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nput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56102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44099" y="1826046"/>
          <a:ext cx="3441700" cy="3456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7489">
                <a:tc rowSpan="3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5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057"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</a:t>
            </a:r>
            <a:r>
              <a:rPr sz="4000" spc="-20" dirty="0"/>
              <a:t>a</a:t>
            </a:r>
            <a:r>
              <a:rPr sz="4000" spc="-70" dirty="0"/>
              <a:t>s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dirty="0"/>
              <a:t>T</a:t>
            </a:r>
            <a:r>
              <a:rPr sz="4000" spc="-10" dirty="0"/>
              <a:t>i</a:t>
            </a:r>
            <a:r>
              <a:rPr sz="4000" spc="-5" dirty="0"/>
              <a:t>me</a:t>
            </a:r>
            <a:r>
              <a:rPr sz="4000" spc="-15" dirty="0"/>
              <a:t>:</a:t>
            </a:r>
            <a:r>
              <a:rPr sz="4000" spc="-5" dirty="0"/>
              <a:t> O</a:t>
            </a:r>
            <a:r>
              <a:rPr sz="4000" spc="-30" dirty="0"/>
              <a:t>b</a:t>
            </a:r>
            <a:r>
              <a:rPr sz="4000" spc="-5" dirty="0"/>
              <a:t>je</a:t>
            </a:r>
            <a:r>
              <a:rPr sz="4000" spc="-25" dirty="0"/>
              <a:t>c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spc="-30" dirty="0"/>
              <a:t>D</a:t>
            </a:r>
            <a:r>
              <a:rPr sz="4000" spc="-25" dirty="0"/>
              <a:t>e</a:t>
            </a:r>
            <a:r>
              <a:rPr sz="4000" spc="-60" dirty="0"/>
              <a:t>t</a:t>
            </a:r>
            <a:r>
              <a:rPr sz="4000" spc="-5" dirty="0"/>
              <a:t>e</a:t>
            </a:r>
            <a:r>
              <a:rPr sz="4000" spc="-20" dirty="0"/>
              <a:t>ct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40" dirty="0"/>
              <a:t>M</a:t>
            </a:r>
            <a:r>
              <a:rPr sz="4000" spc="-25" dirty="0"/>
              <a:t>eth</a:t>
            </a:r>
            <a:r>
              <a:rPr sz="4000" dirty="0"/>
              <a:t>o</a:t>
            </a:r>
            <a:r>
              <a:rPr sz="4000" spc="-30" dirty="0"/>
              <a:t>d</a:t>
            </a:r>
            <a:r>
              <a:rPr sz="4000" spc="-20" dirty="0"/>
              <a:t>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956118" y="4454418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504169" y="0"/>
                </a:moveTo>
                <a:lnTo>
                  <a:pt x="150322" y="0"/>
                </a:lnTo>
                <a:lnTo>
                  <a:pt x="0" y="162636"/>
                </a:lnTo>
                <a:lnTo>
                  <a:pt x="353848" y="162636"/>
                </a:lnTo>
                <a:lnTo>
                  <a:pt x="504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6118" y="4454418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0" y="162635"/>
                </a:moveTo>
                <a:lnTo>
                  <a:pt x="150321" y="0"/>
                </a:lnTo>
                <a:lnTo>
                  <a:pt x="504169" y="0"/>
                </a:lnTo>
                <a:lnTo>
                  <a:pt x="353847" y="162635"/>
                </a:lnTo>
                <a:lnTo>
                  <a:pt x="0" y="16263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5802" y="4861007"/>
            <a:ext cx="3073809" cy="1040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802" y="4861007"/>
            <a:ext cx="3074035" cy="1041400"/>
          </a:xfrm>
          <a:custGeom>
            <a:avLst/>
            <a:gdLst/>
            <a:ahLst/>
            <a:cxnLst/>
            <a:rect l="l" t="t" r="r" b="b"/>
            <a:pathLst>
              <a:path w="3074035" h="1041400">
                <a:moveTo>
                  <a:pt x="0" y="1040866"/>
                </a:moveTo>
                <a:lnTo>
                  <a:pt x="962061" y="0"/>
                </a:lnTo>
                <a:lnTo>
                  <a:pt x="3073809" y="0"/>
                </a:lnTo>
                <a:lnTo>
                  <a:pt x="2111748" y="1040866"/>
                </a:lnTo>
                <a:lnTo>
                  <a:pt x="0" y="1040866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5797" y="5182962"/>
            <a:ext cx="53340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nput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mag</a:t>
            </a:r>
            <a:r>
              <a:rPr sz="1600" spc="-10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1290" y="4917928"/>
            <a:ext cx="1553210" cy="667385"/>
          </a:xfrm>
          <a:custGeom>
            <a:avLst/>
            <a:gdLst/>
            <a:ahLst/>
            <a:cxnLst/>
            <a:rect l="l" t="t" r="r" b="b"/>
            <a:pathLst>
              <a:path w="1553210" h="667385">
                <a:moveTo>
                  <a:pt x="1553168" y="0"/>
                </a:moveTo>
                <a:lnTo>
                  <a:pt x="616320" y="0"/>
                </a:lnTo>
                <a:lnTo>
                  <a:pt x="0" y="666805"/>
                </a:lnTo>
                <a:lnTo>
                  <a:pt x="936847" y="666805"/>
                </a:lnTo>
                <a:lnTo>
                  <a:pt x="155316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1290" y="4917928"/>
            <a:ext cx="1553210" cy="667385"/>
          </a:xfrm>
          <a:custGeom>
            <a:avLst/>
            <a:gdLst/>
            <a:ahLst/>
            <a:cxnLst/>
            <a:rect l="l" t="t" r="r" b="b"/>
            <a:pathLst>
              <a:path w="1553210" h="667385">
                <a:moveTo>
                  <a:pt x="0" y="666805"/>
                </a:moveTo>
                <a:lnTo>
                  <a:pt x="616321" y="0"/>
                </a:lnTo>
                <a:lnTo>
                  <a:pt x="1553168" y="0"/>
                </a:lnTo>
                <a:lnTo>
                  <a:pt x="936847" y="666805"/>
                </a:lnTo>
                <a:lnTo>
                  <a:pt x="0" y="66680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64458" y="4934192"/>
            <a:ext cx="740410" cy="276860"/>
          </a:xfrm>
          <a:custGeom>
            <a:avLst/>
            <a:gdLst/>
            <a:ahLst/>
            <a:cxnLst/>
            <a:rect l="l" t="t" r="r" b="b"/>
            <a:pathLst>
              <a:path w="740410" h="276860">
                <a:moveTo>
                  <a:pt x="739992" y="0"/>
                </a:moveTo>
                <a:lnTo>
                  <a:pt x="255548" y="0"/>
                </a:lnTo>
                <a:lnTo>
                  <a:pt x="0" y="276480"/>
                </a:lnTo>
                <a:lnTo>
                  <a:pt x="484444" y="276480"/>
                </a:lnTo>
                <a:lnTo>
                  <a:pt x="73999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4458" y="4934192"/>
            <a:ext cx="740410" cy="276860"/>
          </a:xfrm>
          <a:custGeom>
            <a:avLst/>
            <a:gdLst/>
            <a:ahLst/>
            <a:cxnLst/>
            <a:rect l="l" t="t" r="r" b="b"/>
            <a:pathLst>
              <a:path w="740410" h="276860">
                <a:moveTo>
                  <a:pt x="0" y="276480"/>
                </a:moveTo>
                <a:lnTo>
                  <a:pt x="255547" y="0"/>
                </a:lnTo>
                <a:lnTo>
                  <a:pt x="739991" y="0"/>
                </a:lnTo>
                <a:lnTo>
                  <a:pt x="484444" y="276480"/>
                </a:lnTo>
                <a:lnTo>
                  <a:pt x="0" y="27648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593" y="5462757"/>
            <a:ext cx="723900" cy="422909"/>
          </a:xfrm>
          <a:custGeom>
            <a:avLst/>
            <a:gdLst/>
            <a:ahLst/>
            <a:cxnLst/>
            <a:rect l="l" t="t" r="r" b="b"/>
            <a:pathLst>
              <a:path w="723900" h="422910">
                <a:moveTo>
                  <a:pt x="723727" y="0"/>
                </a:moveTo>
                <a:lnTo>
                  <a:pt x="390837" y="0"/>
                </a:lnTo>
                <a:lnTo>
                  <a:pt x="0" y="422852"/>
                </a:lnTo>
                <a:lnTo>
                  <a:pt x="332890" y="422852"/>
                </a:lnTo>
                <a:lnTo>
                  <a:pt x="7237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4593" y="5462757"/>
            <a:ext cx="723900" cy="422909"/>
          </a:xfrm>
          <a:custGeom>
            <a:avLst/>
            <a:gdLst/>
            <a:ahLst/>
            <a:cxnLst/>
            <a:rect l="l" t="t" r="r" b="b"/>
            <a:pathLst>
              <a:path w="723900" h="422910">
                <a:moveTo>
                  <a:pt x="0" y="422852"/>
                </a:moveTo>
                <a:lnTo>
                  <a:pt x="390837" y="0"/>
                </a:lnTo>
                <a:lnTo>
                  <a:pt x="723727" y="0"/>
                </a:lnTo>
                <a:lnTo>
                  <a:pt x="332890" y="422852"/>
                </a:lnTo>
                <a:lnTo>
                  <a:pt x="0" y="422852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6332" y="3242785"/>
            <a:ext cx="224154" cy="1097915"/>
          </a:xfrm>
          <a:custGeom>
            <a:avLst/>
            <a:gdLst/>
            <a:ahLst/>
            <a:cxnLst/>
            <a:rect l="l" t="t" r="r" b="b"/>
            <a:pathLst>
              <a:path w="224155" h="1097914">
                <a:moveTo>
                  <a:pt x="223622" y="0"/>
                </a:moveTo>
                <a:lnTo>
                  <a:pt x="0" y="223622"/>
                </a:lnTo>
                <a:lnTo>
                  <a:pt x="0" y="1097789"/>
                </a:lnTo>
                <a:lnTo>
                  <a:pt x="223622" y="874165"/>
                </a:lnTo>
                <a:lnTo>
                  <a:pt x="22362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5459" y="3242785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4">
                <a:moveTo>
                  <a:pt x="894495" y="0"/>
                </a:moveTo>
                <a:lnTo>
                  <a:pt x="223625" y="0"/>
                </a:lnTo>
                <a:lnTo>
                  <a:pt x="0" y="223622"/>
                </a:lnTo>
                <a:lnTo>
                  <a:pt x="670872" y="223622"/>
                </a:lnTo>
                <a:lnTo>
                  <a:pt x="8944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5459" y="3242785"/>
            <a:ext cx="894715" cy="1097915"/>
          </a:xfrm>
          <a:custGeom>
            <a:avLst/>
            <a:gdLst/>
            <a:ahLst/>
            <a:cxnLst/>
            <a:rect l="l" t="t" r="r" b="b"/>
            <a:pathLst>
              <a:path w="894714" h="1097914">
                <a:moveTo>
                  <a:pt x="0" y="223624"/>
                </a:moveTo>
                <a:lnTo>
                  <a:pt x="223624" y="0"/>
                </a:lnTo>
                <a:lnTo>
                  <a:pt x="894494" y="0"/>
                </a:lnTo>
                <a:lnTo>
                  <a:pt x="894494" y="874166"/>
                </a:lnTo>
                <a:lnTo>
                  <a:pt x="670871" y="1097789"/>
                </a:lnTo>
                <a:lnTo>
                  <a:pt x="0" y="1097789"/>
                </a:lnTo>
                <a:lnTo>
                  <a:pt x="0" y="223624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15459" y="3242785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4">
                <a:moveTo>
                  <a:pt x="0" y="223624"/>
                </a:moveTo>
                <a:lnTo>
                  <a:pt x="670871" y="223624"/>
                </a:lnTo>
                <a:lnTo>
                  <a:pt x="894494" y="0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86331" y="3466408"/>
            <a:ext cx="0" cy="874394"/>
          </a:xfrm>
          <a:custGeom>
            <a:avLst/>
            <a:gdLst/>
            <a:ahLst/>
            <a:cxnLst/>
            <a:rect l="l" t="t" r="r" b="b"/>
            <a:pathLst>
              <a:path h="874395">
                <a:moveTo>
                  <a:pt x="0" y="0"/>
                </a:moveTo>
                <a:lnTo>
                  <a:pt x="0" y="874165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24574" y="3680630"/>
            <a:ext cx="431165" cy="45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 marR="5080" indent="-65405">
              <a:lnSpc>
                <a:spcPct val="103200"/>
              </a:lnSpc>
            </a:pPr>
            <a:r>
              <a:rPr sz="1500" spc="25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v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et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43462" y="2998830"/>
            <a:ext cx="224154" cy="1097915"/>
          </a:xfrm>
          <a:custGeom>
            <a:avLst/>
            <a:gdLst/>
            <a:ahLst/>
            <a:cxnLst/>
            <a:rect l="l" t="t" r="r" b="b"/>
            <a:pathLst>
              <a:path w="224154" h="1097914">
                <a:moveTo>
                  <a:pt x="223622" y="0"/>
                </a:moveTo>
                <a:lnTo>
                  <a:pt x="0" y="223624"/>
                </a:lnTo>
                <a:lnTo>
                  <a:pt x="0" y="1097789"/>
                </a:lnTo>
                <a:lnTo>
                  <a:pt x="223622" y="874166"/>
                </a:lnTo>
                <a:lnTo>
                  <a:pt x="22362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72589" y="2998830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5">
                <a:moveTo>
                  <a:pt x="894495" y="0"/>
                </a:moveTo>
                <a:lnTo>
                  <a:pt x="223625" y="0"/>
                </a:lnTo>
                <a:lnTo>
                  <a:pt x="0" y="223624"/>
                </a:lnTo>
                <a:lnTo>
                  <a:pt x="670872" y="223624"/>
                </a:lnTo>
                <a:lnTo>
                  <a:pt x="8944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2589" y="2998830"/>
            <a:ext cx="894715" cy="1097915"/>
          </a:xfrm>
          <a:custGeom>
            <a:avLst/>
            <a:gdLst/>
            <a:ahLst/>
            <a:cxnLst/>
            <a:rect l="l" t="t" r="r" b="b"/>
            <a:pathLst>
              <a:path w="894714" h="1097914">
                <a:moveTo>
                  <a:pt x="0" y="223624"/>
                </a:moveTo>
                <a:lnTo>
                  <a:pt x="223624" y="0"/>
                </a:lnTo>
                <a:lnTo>
                  <a:pt x="894494" y="0"/>
                </a:lnTo>
                <a:lnTo>
                  <a:pt x="894494" y="874166"/>
                </a:lnTo>
                <a:lnTo>
                  <a:pt x="670871" y="1097789"/>
                </a:lnTo>
                <a:lnTo>
                  <a:pt x="0" y="1097789"/>
                </a:lnTo>
                <a:lnTo>
                  <a:pt x="0" y="223624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72589" y="2998830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5">
                <a:moveTo>
                  <a:pt x="0" y="223624"/>
                </a:moveTo>
                <a:lnTo>
                  <a:pt x="670871" y="223624"/>
                </a:lnTo>
                <a:lnTo>
                  <a:pt x="894494" y="0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3461" y="3222454"/>
            <a:ext cx="0" cy="874394"/>
          </a:xfrm>
          <a:custGeom>
            <a:avLst/>
            <a:gdLst/>
            <a:ahLst/>
            <a:cxnLst/>
            <a:rect l="l" t="t" r="r" b="b"/>
            <a:pathLst>
              <a:path h="874395">
                <a:moveTo>
                  <a:pt x="0" y="0"/>
                </a:moveTo>
                <a:lnTo>
                  <a:pt x="0" y="874165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84978" y="3436154"/>
            <a:ext cx="431165" cy="45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 marR="5080" indent="-65405">
              <a:lnSpc>
                <a:spcPct val="103200"/>
              </a:lnSpc>
            </a:pPr>
            <a:r>
              <a:rPr sz="1500" spc="25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v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et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08485" y="3584318"/>
            <a:ext cx="226060" cy="1097915"/>
          </a:xfrm>
          <a:custGeom>
            <a:avLst/>
            <a:gdLst/>
            <a:ahLst/>
            <a:cxnLst/>
            <a:rect l="l" t="t" r="r" b="b"/>
            <a:pathLst>
              <a:path w="226060" h="1097914">
                <a:moveTo>
                  <a:pt x="225656" y="0"/>
                </a:moveTo>
                <a:lnTo>
                  <a:pt x="0" y="225657"/>
                </a:lnTo>
                <a:lnTo>
                  <a:pt x="0" y="1097789"/>
                </a:lnTo>
                <a:lnTo>
                  <a:pt x="225656" y="872133"/>
                </a:lnTo>
                <a:lnTo>
                  <a:pt x="22565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1515" y="3584318"/>
            <a:ext cx="902969" cy="226060"/>
          </a:xfrm>
          <a:custGeom>
            <a:avLst/>
            <a:gdLst/>
            <a:ahLst/>
            <a:cxnLst/>
            <a:rect l="l" t="t" r="r" b="b"/>
            <a:pathLst>
              <a:path w="902969" h="226060">
                <a:moveTo>
                  <a:pt x="902626" y="0"/>
                </a:moveTo>
                <a:lnTo>
                  <a:pt x="225656" y="0"/>
                </a:lnTo>
                <a:lnTo>
                  <a:pt x="0" y="225657"/>
                </a:lnTo>
                <a:lnTo>
                  <a:pt x="676969" y="225657"/>
                </a:lnTo>
                <a:lnTo>
                  <a:pt x="9026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1515" y="3584318"/>
            <a:ext cx="902969" cy="1097915"/>
          </a:xfrm>
          <a:custGeom>
            <a:avLst/>
            <a:gdLst/>
            <a:ahLst/>
            <a:cxnLst/>
            <a:rect l="l" t="t" r="r" b="b"/>
            <a:pathLst>
              <a:path w="902969" h="1097914">
                <a:moveTo>
                  <a:pt x="0" y="225656"/>
                </a:moveTo>
                <a:lnTo>
                  <a:pt x="225656" y="0"/>
                </a:lnTo>
                <a:lnTo>
                  <a:pt x="902626" y="0"/>
                </a:lnTo>
                <a:lnTo>
                  <a:pt x="902626" y="872132"/>
                </a:lnTo>
                <a:lnTo>
                  <a:pt x="676970" y="1097789"/>
                </a:lnTo>
                <a:lnTo>
                  <a:pt x="0" y="1097789"/>
                </a:lnTo>
                <a:lnTo>
                  <a:pt x="0" y="225656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1515" y="3584318"/>
            <a:ext cx="902969" cy="226060"/>
          </a:xfrm>
          <a:custGeom>
            <a:avLst/>
            <a:gdLst/>
            <a:ahLst/>
            <a:cxnLst/>
            <a:rect l="l" t="t" r="r" b="b"/>
            <a:pathLst>
              <a:path w="902969" h="226060">
                <a:moveTo>
                  <a:pt x="0" y="225656"/>
                </a:moveTo>
                <a:lnTo>
                  <a:pt x="676970" y="225656"/>
                </a:lnTo>
                <a:lnTo>
                  <a:pt x="902626" y="0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8485" y="3809975"/>
            <a:ext cx="0" cy="872490"/>
          </a:xfrm>
          <a:custGeom>
            <a:avLst/>
            <a:gdLst/>
            <a:ahLst/>
            <a:cxnLst/>
            <a:rect l="l" t="t" r="r" b="b"/>
            <a:pathLst>
              <a:path h="872489">
                <a:moveTo>
                  <a:pt x="0" y="0"/>
                </a:moveTo>
                <a:lnTo>
                  <a:pt x="0" y="872132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45483" y="4020173"/>
            <a:ext cx="431165" cy="45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 marR="5080" indent="-65405">
              <a:lnSpc>
                <a:spcPct val="103200"/>
              </a:lnSpc>
            </a:pPr>
            <a:r>
              <a:rPr sz="1500" spc="25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v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et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10830" y="4251124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504169" y="0"/>
                </a:moveTo>
                <a:lnTo>
                  <a:pt x="150322" y="0"/>
                </a:lnTo>
                <a:lnTo>
                  <a:pt x="0" y="162634"/>
                </a:lnTo>
                <a:lnTo>
                  <a:pt x="353848" y="162634"/>
                </a:lnTo>
                <a:lnTo>
                  <a:pt x="504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10830" y="4251124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0" y="162635"/>
                </a:moveTo>
                <a:lnTo>
                  <a:pt x="150321" y="0"/>
                </a:lnTo>
                <a:lnTo>
                  <a:pt x="504169" y="0"/>
                </a:lnTo>
                <a:lnTo>
                  <a:pt x="353847" y="162635"/>
                </a:lnTo>
                <a:lnTo>
                  <a:pt x="0" y="16263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86019" y="4844743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90" h="163195">
                <a:moveTo>
                  <a:pt x="504169" y="0"/>
                </a:moveTo>
                <a:lnTo>
                  <a:pt x="150322" y="0"/>
                </a:lnTo>
                <a:lnTo>
                  <a:pt x="0" y="162634"/>
                </a:lnTo>
                <a:lnTo>
                  <a:pt x="353848" y="162634"/>
                </a:lnTo>
                <a:lnTo>
                  <a:pt x="504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86019" y="4844743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90" h="163195">
                <a:moveTo>
                  <a:pt x="0" y="162635"/>
                </a:moveTo>
                <a:lnTo>
                  <a:pt x="150321" y="0"/>
                </a:lnTo>
                <a:lnTo>
                  <a:pt x="504169" y="0"/>
                </a:lnTo>
                <a:lnTo>
                  <a:pt x="353847" y="162635"/>
                </a:lnTo>
                <a:lnTo>
                  <a:pt x="0" y="16263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14480" y="3238718"/>
            <a:ext cx="586105" cy="24447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73050" y="3511133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40" h="195579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73050" y="3511133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960185" y="2913447"/>
            <a:ext cx="626745" cy="25209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ct val="100000"/>
              </a:lnSpc>
            </a:pP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48862" y="3185862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79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39" h="195579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48862" y="3185862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79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334454" y="2669494"/>
            <a:ext cx="569595" cy="24447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ct val="100000"/>
              </a:lnSpc>
            </a:pP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19838" y="2941909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80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39" h="195580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19838" y="2941909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80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07995" y="5023642"/>
            <a:ext cx="163195" cy="659130"/>
          </a:xfrm>
          <a:custGeom>
            <a:avLst/>
            <a:gdLst/>
            <a:ahLst/>
            <a:cxnLst/>
            <a:rect l="l" t="t" r="r" b="b"/>
            <a:pathLst>
              <a:path w="163194" h="659129">
                <a:moveTo>
                  <a:pt x="121976" y="81318"/>
                </a:moveTo>
                <a:lnTo>
                  <a:pt x="40658" y="81318"/>
                </a:lnTo>
                <a:lnTo>
                  <a:pt x="40658" y="658673"/>
                </a:lnTo>
                <a:lnTo>
                  <a:pt x="121976" y="658673"/>
                </a:lnTo>
                <a:lnTo>
                  <a:pt x="121976" y="81318"/>
                </a:lnTo>
                <a:close/>
              </a:path>
              <a:path w="163194" h="659129">
                <a:moveTo>
                  <a:pt x="81317" y="0"/>
                </a:moveTo>
                <a:lnTo>
                  <a:pt x="0" y="81318"/>
                </a:lnTo>
                <a:lnTo>
                  <a:pt x="162635" y="81318"/>
                </a:lnTo>
                <a:lnTo>
                  <a:pt x="8131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07995" y="5023642"/>
            <a:ext cx="163195" cy="659130"/>
          </a:xfrm>
          <a:custGeom>
            <a:avLst/>
            <a:gdLst/>
            <a:ahLst/>
            <a:cxnLst/>
            <a:rect l="l" t="t" r="r" b="b"/>
            <a:pathLst>
              <a:path w="163194" h="659129">
                <a:moveTo>
                  <a:pt x="0" y="81317"/>
                </a:moveTo>
                <a:lnTo>
                  <a:pt x="81318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658673"/>
                </a:lnTo>
                <a:lnTo>
                  <a:pt x="40658" y="658673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16127" y="4698371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40" h="195579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16127" y="4698371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26885" y="466584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4" h="650875">
                <a:moveTo>
                  <a:pt x="121977" y="81318"/>
                </a:moveTo>
                <a:lnTo>
                  <a:pt x="40659" y="81318"/>
                </a:lnTo>
                <a:lnTo>
                  <a:pt x="40659" y="650542"/>
                </a:lnTo>
                <a:lnTo>
                  <a:pt x="121977" y="650542"/>
                </a:lnTo>
                <a:lnTo>
                  <a:pt x="121977" y="81318"/>
                </a:lnTo>
                <a:close/>
              </a:path>
              <a:path w="163194" h="650875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26885" y="466584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4" h="650875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650541"/>
                </a:lnTo>
                <a:lnTo>
                  <a:pt x="40658" y="650541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26885" y="4356836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4" h="195579">
                <a:moveTo>
                  <a:pt x="121977" y="81318"/>
                </a:moveTo>
                <a:lnTo>
                  <a:pt x="40659" y="81318"/>
                </a:lnTo>
                <a:lnTo>
                  <a:pt x="40659" y="195163"/>
                </a:lnTo>
                <a:lnTo>
                  <a:pt x="121977" y="195163"/>
                </a:lnTo>
                <a:lnTo>
                  <a:pt x="121977" y="81318"/>
                </a:lnTo>
                <a:close/>
              </a:path>
              <a:path w="163194" h="195579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26885" y="4356836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4" h="195579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195162"/>
                </a:lnTo>
                <a:lnTo>
                  <a:pt x="40658" y="195162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57201" y="443815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5" h="650875">
                <a:moveTo>
                  <a:pt x="121977" y="81318"/>
                </a:moveTo>
                <a:lnTo>
                  <a:pt x="40659" y="81318"/>
                </a:lnTo>
                <a:lnTo>
                  <a:pt x="40659" y="650542"/>
                </a:lnTo>
                <a:lnTo>
                  <a:pt x="121977" y="650542"/>
                </a:lnTo>
                <a:lnTo>
                  <a:pt x="121977" y="81318"/>
                </a:lnTo>
                <a:close/>
              </a:path>
              <a:path w="163195" h="650875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57201" y="443815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5" h="650875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650541"/>
                </a:lnTo>
                <a:lnTo>
                  <a:pt x="40658" y="650541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57201" y="4121015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5" h="195579">
                <a:moveTo>
                  <a:pt x="121977" y="81318"/>
                </a:moveTo>
                <a:lnTo>
                  <a:pt x="40659" y="81318"/>
                </a:lnTo>
                <a:lnTo>
                  <a:pt x="40659" y="195163"/>
                </a:lnTo>
                <a:lnTo>
                  <a:pt x="121977" y="195163"/>
                </a:lnTo>
                <a:lnTo>
                  <a:pt x="121977" y="81318"/>
                </a:lnTo>
                <a:close/>
              </a:path>
              <a:path w="163195" h="195579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57201" y="4121015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5" h="195579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195162"/>
                </a:lnTo>
                <a:lnTo>
                  <a:pt x="40658" y="195162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32035" y="4995180"/>
            <a:ext cx="590550" cy="48895"/>
          </a:xfrm>
          <a:custGeom>
            <a:avLst/>
            <a:gdLst/>
            <a:ahLst/>
            <a:cxnLst/>
            <a:rect l="l" t="t" r="r" b="b"/>
            <a:pathLst>
              <a:path w="590550" h="48895">
                <a:moveTo>
                  <a:pt x="48790" y="0"/>
                </a:moveTo>
                <a:lnTo>
                  <a:pt x="0" y="24395"/>
                </a:lnTo>
                <a:lnTo>
                  <a:pt x="48790" y="48790"/>
                </a:lnTo>
                <a:lnTo>
                  <a:pt x="48790" y="32527"/>
                </a:lnTo>
                <a:lnTo>
                  <a:pt x="589949" y="32527"/>
                </a:lnTo>
                <a:lnTo>
                  <a:pt x="589949" y="16264"/>
                </a:lnTo>
                <a:lnTo>
                  <a:pt x="48790" y="16263"/>
                </a:lnTo>
                <a:lnTo>
                  <a:pt x="48790" y="0"/>
                </a:lnTo>
                <a:close/>
              </a:path>
              <a:path w="590550" h="48895">
                <a:moveTo>
                  <a:pt x="589949" y="32527"/>
                </a:moveTo>
                <a:lnTo>
                  <a:pt x="48790" y="32527"/>
                </a:lnTo>
                <a:lnTo>
                  <a:pt x="589949" y="32528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01718" y="5011536"/>
            <a:ext cx="1719580" cy="285750"/>
          </a:xfrm>
          <a:custGeom>
            <a:avLst/>
            <a:gdLst/>
            <a:ahLst/>
            <a:cxnLst/>
            <a:rect l="l" t="t" r="r" b="b"/>
            <a:pathLst>
              <a:path w="1719579" h="285750">
                <a:moveTo>
                  <a:pt x="44580" y="237185"/>
                </a:moveTo>
                <a:lnTo>
                  <a:pt x="0" y="268621"/>
                </a:lnTo>
                <a:lnTo>
                  <a:pt x="51897" y="285424"/>
                </a:lnTo>
                <a:lnTo>
                  <a:pt x="49458" y="269345"/>
                </a:lnTo>
                <a:lnTo>
                  <a:pt x="155467" y="253265"/>
                </a:lnTo>
                <a:lnTo>
                  <a:pt x="47020" y="253265"/>
                </a:lnTo>
                <a:lnTo>
                  <a:pt x="44580" y="237185"/>
                </a:lnTo>
                <a:close/>
              </a:path>
              <a:path w="1719579" h="285750">
                <a:moveTo>
                  <a:pt x="1716745" y="0"/>
                </a:moveTo>
                <a:lnTo>
                  <a:pt x="47020" y="253265"/>
                </a:lnTo>
                <a:lnTo>
                  <a:pt x="155467" y="253265"/>
                </a:lnTo>
                <a:lnTo>
                  <a:pt x="1719185" y="16079"/>
                </a:lnTo>
                <a:lnTo>
                  <a:pt x="1716745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52720" y="5019832"/>
            <a:ext cx="2748280" cy="725805"/>
          </a:xfrm>
          <a:custGeom>
            <a:avLst/>
            <a:gdLst/>
            <a:ahLst/>
            <a:cxnLst/>
            <a:rect l="l" t="t" r="r" b="b"/>
            <a:pathLst>
              <a:path w="2748279" h="725804">
                <a:moveTo>
                  <a:pt x="41179" y="678092"/>
                </a:moveTo>
                <a:lnTo>
                  <a:pt x="0" y="713868"/>
                </a:lnTo>
                <a:lnTo>
                  <a:pt x="53328" y="725346"/>
                </a:lnTo>
                <a:lnTo>
                  <a:pt x="49278" y="709595"/>
                </a:lnTo>
                <a:lnTo>
                  <a:pt x="110545" y="693844"/>
                </a:lnTo>
                <a:lnTo>
                  <a:pt x="45228" y="693844"/>
                </a:lnTo>
                <a:lnTo>
                  <a:pt x="41179" y="678092"/>
                </a:lnTo>
                <a:close/>
              </a:path>
              <a:path w="2748279" h="725804">
                <a:moveTo>
                  <a:pt x="2744076" y="0"/>
                </a:moveTo>
                <a:lnTo>
                  <a:pt x="45228" y="693844"/>
                </a:lnTo>
                <a:lnTo>
                  <a:pt x="110545" y="693844"/>
                </a:lnTo>
                <a:lnTo>
                  <a:pt x="2748126" y="15751"/>
                </a:lnTo>
                <a:lnTo>
                  <a:pt x="274407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651685" y="3364070"/>
            <a:ext cx="1542415" cy="1322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4805" marR="5080">
              <a:lnSpc>
                <a:spcPct val="103200"/>
              </a:lnSpc>
            </a:pPr>
            <a:r>
              <a:rPr sz="1500" spc="5" dirty="0">
                <a:latin typeface="Calibri"/>
                <a:cs typeface="Calibri"/>
              </a:rPr>
              <a:t>F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0" dirty="0">
                <a:latin typeface="Calibri"/>
                <a:cs typeface="Calibri"/>
              </a:rPr>
              <a:t>w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d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c</a:t>
            </a:r>
            <a:r>
              <a:rPr sz="1500" spc="15" dirty="0">
                <a:latin typeface="Calibri"/>
                <a:cs typeface="Calibri"/>
              </a:rPr>
              <a:t>h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15" dirty="0">
                <a:latin typeface="Calibri"/>
                <a:cs typeface="Calibri"/>
              </a:rPr>
              <a:t>n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30" dirty="0">
                <a:latin typeface="Calibri"/>
                <a:cs typeface="Calibri"/>
              </a:rPr>
              <a:t>h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ou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15" dirty="0">
                <a:latin typeface="Calibri"/>
                <a:cs typeface="Calibri"/>
              </a:rPr>
              <a:t>h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25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20" dirty="0">
                <a:latin typeface="Calibri"/>
                <a:cs typeface="Calibri"/>
              </a:rPr>
              <a:t>v</a:t>
            </a:r>
            <a:r>
              <a:rPr sz="1500" spc="-2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et</a:t>
            </a:r>
            <a:endParaRPr sz="1500">
              <a:latin typeface="Calibri"/>
              <a:cs typeface="Calibri"/>
            </a:endParaRPr>
          </a:p>
          <a:p>
            <a:pPr marL="12700" marR="113664">
              <a:lnSpc>
                <a:spcPct val="103200"/>
              </a:lnSpc>
              <a:spcBef>
                <a:spcPts val="1240"/>
              </a:spcBef>
            </a:pPr>
            <a:r>
              <a:rPr sz="1500" spc="-65" dirty="0">
                <a:latin typeface="Calibri"/>
                <a:cs typeface="Calibri"/>
              </a:rPr>
              <a:t>W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p</a:t>
            </a:r>
            <a:r>
              <a:rPr sz="1500" spc="15" dirty="0">
                <a:latin typeface="Calibri"/>
                <a:cs typeface="Calibri"/>
              </a:rPr>
              <a:t>ed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5" dirty="0">
                <a:latin typeface="Calibri"/>
                <a:cs typeface="Calibri"/>
              </a:rPr>
              <a:t>m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on</a:t>
            </a:r>
            <a:r>
              <a:rPr sz="1500" spc="10" dirty="0">
                <a:latin typeface="Calibri"/>
                <a:cs typeface="Calibri"/>
              </a:rPr>
              <a:t>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(</a:t>
            </a:r>
            <a:r>
              <a:rPr sz="1500" dirty="0">
                <a:latin typeface="Calibri"/>
                <a:cs typeface="Calibri"/>
              </a:rPr>
              <a:t>224</a:t>
            </a:r>
            <a:r>
              <a:rPr sz="1500" spc="-15" dirty="0">
                <a:latin typeface="Calibri"/>
                <a:cs typeface="Calibri"/>
              </a:rPr>
              <a:t>x</a:t>
            </a:r>
            <a:r>
              <a:rPr sz="1500" spc="-5" dirty="0">
                <a:latin typeface="Calibri"/>
                <a:cs typeface="Calibri"/>
              </a:rPr>
              <a:t>224)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020685" y="4992369"/>
            <a:ext cx="1282700" cy="93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99"/>
              </a:lnSpc>
            </a:pPr>
            <a:r>
              <a:rPr sz="1500" spc="10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s</a:t>
            </a:r>
            <a:r>
              <a:rPr sz="1500" spc="-110" dirty="0">
                <a:latin typeface="Calibri"/>
                <a:cs typeface="Calibri"/>
              </a:rPr>
              <a:t> 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5" dirty="0">
                <a:latin typeface="Calibri"/>
                <a:cs typeface="Calibri"/>
              </a:rPr>
              <a:t>f 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5" dirty="0">
                <a:latin typeface="Calibri"/>
                <a:cs typeface="Calibri"/>
              </a:rPr>
              <a:t>s</a:t>
            </a:r>
            <a:r>
              <a:rPr sz="1500" spc="10" dirty="0">
                <a:latin typeface="Calibri"/>
                <a:cs typeface="Calibri"/>
              </a:rPr>
              <a:t>t</a:t>
            </a:r>
            <a:r>
              <a:rPr sz="1500" spc="-9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(</a:t>
            </a:r>
            <a:r>
              <a:rPr sz="1500" spc="10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5" dirty="0">
                <a:latin typeface="Calibri"/>
                <a:cs typeface="Calibri"/>
              </a:rPr>
              <a:t>) </a:t>
            </a:r>
            <a:r>
              <a:rPr sz="1500" spc="-20" dirty="0">
                <a:latin typeface="Calibri"/>
                <a:cs typeface="Calibri"/>
              </a:rPr>
              <a:t>fr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20" dirty="0">
                <a:latin typeface="Calibri"/>
                <a:cs typeface="Calibri"/>
              </a:rPr>
              <a:t>m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10" dirty="0">
                <a:latin typeface="Calibri"/>
                <a:cs typeface="Calibri"/>
              </a:rPr>
              <a:t>a </a:t>
            </a:r>
            <a:r>
              <a:rPr sz="1500" spc="40" dirty="0">
                <a:latin typeface="Calibri"/>
                <a:cs typeface="Calibri"/>
              </a:rPr>
              <a:t>p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p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-20" dirty="0">
                <a:latin typeface="Calibri"/>
                <a:cs typeface="Calibri"/>
              </a:rPr>
              <a:t>s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5" dirty="0">
                <a:latin typeface="Calibri"/>
                <a:cs typeface="Calibri"/>
              </a:rPr>
              <a:t>l m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40" dirty="0">
                <a:latin typeface="Calibri"/>
                <a:cs typeface="Calibri"/>
              </a:rPr>
              <a:t>h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15" dirty="0">
                <a:latin typeface="Calibri"/>
                <a:cs typeface="Calibri"/>
              </a:rPr>
              <a:t>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(</a:t>
            </a:r>
            <a:r>
              <a:rPr sz="1500" spc="15" dirty="0">
                <a:latin typeface="Calibri"/>
                <a:cs typeface="Calibri"/>
              </a:rPr>
              <a:t>~</a:t>
            </a:r>
            <a:r>
              <a:rPr sz="1500" dirty="0">
                <a:latin typeface="Calibri"/>
                <a:cs typeface="Calibri"/>
              </a:rPr>
              <a:t>2</a:t>
            </a:r>
            <a:r>
              <a:rPr sz="1500" spc="15" dirty="0">
                <a:latin typeface="Calibri"/>
                <a:cs typeface="Calibri"/>
              </a:rPr>
              <a:t>k</a:t>
            </a:r>
            <a:r>
              <a:rPr sz="1500" spc="5" dirty="0"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75780" y="2669494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295">
              <a:lnSpc>
                <a:spcPct val="100000"/>
              </a:lnSpc>
            </a:pPr>
            <a:r>
              <a:rPr sz="1600" spc="2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111435" y="297317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138588" y="83153"/>
                </a:moveTo>
                <a:lnTo>
                  <a:pt x="27717" y="83153"/>
                </a:lnTo>
                <a:lnTo>
                  <a:pt x="113367" y="168802"/>
                </a:lnTo>
                <a:lnTo>
                  <a:pt x="168803" y="113367"/>
                </a:lnTo>
                <a:lnTo>
                  <a:pt x="138588" y="83153"/>
                </a:lnTo>
                <a:close/>
              </a:path>
              <a:path w="168910" h="168910">
                <a:moveTo>
                  <a:pt x="110870" y="0"/>
                </a:moveTo>
                <a:lnTo>
                  <a:pt x="0" y="0"/>
                </a:lnTo>
                <a:lnTo>
                  <a:pt x="0" y="110871"/>
                </a:lnTo>
                <a:lnTo>
                  <a:pt x="27717" y="83153"/>
                </a:lnTo>
                <a:lnTo>
                  <a:pt x="138588" y="83153"/>
                </a:lnTo>
                <a:lnTo>
                  <a:pt x="83153" y="27717"/>
                </a:lnTo>
                <a:lnTo>
                  <a:pt x="11087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11436" y="297317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0" y="110870"/>
                </a:moveTo>
                <a:lnTo>
                  <a:pt x="0" y="0"/>
                </a:lnTo>
                <a:lnTo>
                  <a:pt x="110870" y="0"/>
                </a:lnTo>
                <a:lnTo>
                  <a:pt x="83153" y="27717"/>
                </a:lnTo>
                <a:lnTo>
                  <a:pt x="168802" y="113367"/>
                </a:lnTo>
                <a:lnTo>
                  <a:pt x="113367" y="168802"/>
                </a:lnTo>
                <a:lnTo>
                  <a:pt x="27717" y="83152"/>
                </a:lnTo>
                <a:lnTo>
                  <a:pt x="0" y="11087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19717" y="3221079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138588" y="83153"/>
                </a:moveTo>
                <a:lnTo>
                  <a:pt x="27717" y="83153"/>
                </a:lnTo>
                <a:lnTo>
                  <a:pt x="113366" y="168802"/>
                </a:lnTo>
                <a:lnTo>
                  <a:pt x="168802" y="113366"/>
                </a:lnTo>
                <a:lnTo>
                  <a:pt x="138588" y="83153"/>
                </a:lnTo>
                <a:close/>
              </a:path>
              <a:path w="168910" h="168910">
                <a:moveTo>
                  <a:pt x="110871" y="0"/>
                </a:moveTo>
                <a:lnTo>
                  <a:pt x="0" y="0"/>
                </a:lnTo>
                <a:lnTo>
                  <a:pt x="0" y="110870"/>
                </a:lnTo>
                <a:lnTo>
                  <a:pt x="27717" y="83153"/>
                </a:lnTo>
                <a:lnTo>
                  <a:pt x="138588" y="83153"/>
                </a:lnTo>
                <a:lnTo>
                  <a:pt x="83151" y="27717"/>
                </a:lnTo>
                <a:lnTo>
                  <a:pt x="1108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19716" y="322107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0" y="110870"/>
                </a:moveTo>
                <a:lnTo>
                  <a:pt x="0" y="0"/>
                </a:lnTo>
                <a:lnTo>
                  <a:pt x="110870" y="0"/>
                </a:lnTo>
                <a:lnTo>
                  <a:pt x="83153" y="27717"/>
                </a:lnTo>
                <a:lnTo>
                  <a:pt x="168802" y="113367"/>
                </a:lnTo>
                <a:lnTo>
                  <a:pt x="113367" y="168802"/>
                </a:lnTo>
                <a:lnTo>
                  <a:pt x="27717" y="83152"/>
                </a:lnTo>
                <a:lnTo>
                  <a:pt x="0" y="11087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1159" y="3541186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09" h="168910">
                <a:moveTo>
                  <a:pt x="138587" y="83151"/>
                </a:moveTo>
                <a:lnTo>
                  <a:pt x="27717" y="83151"/>
                </a:lnTo>
                <a:lnTo>
                  <a:pt x="113367" y="168803"/>
                </a:lnTo>
                <a:lnTo>
                  <a:pt x="168802" y="113366"/>
                </a:lnTo>
                <a:lnTo>
                  <a:pt x="138587" y="83151"/>
                </a:lnTo>
                <a:close/>
              </a:path>
              <a:path w="168909" h="168910">
                <a:moveTo>
                  <a:pt x="110870" y="0"/>
                </a:moveTo>
                <a:lnTo>
                  <a:pt x="0" y="0"/>
                </a:lnTo>
                <a:lnTo>
                  <a:pt x="0" y="110871"/>
                </a:lnTo>
                <a:lnTo>
                  <a:pt x="27717" y="83151"/>
                </a:lnTo>
                <a:lnTo>
                  <a:pt x="138587" y="83151"/>
                </a:lnTo>
                <a:lnTo>
                  <a:pt x="83152" y="27717"/>
                </a:lnTo>
                <a:lnTo>
                  <a:pt x="11087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71159" y="3541186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09" h="168910">
                <a:moveTo>
                  <a:pt x="0" y="110870"/>
                </a:moveTo>
                <a:lnTo>
                  <a:pt x="0" y="0"/>
                </a:lnTo>
                <a:lnTo>
                  <a:pt x="110870" y="0"/>
                </a:lnTo>
                <a:lnTo>
                  <a:pt x="83153" y="27717"/>
                </a:lnTo>
                <a:lnTo>
                  <a:pt x="168802" y="113367"/>
                </a:lnTo>
                <a:lnTo>
                  <a:pt x="113367" y="168802"/>
                </a:lnTo>
                <a:lnTo>
                  <a:pt x="27717" y="83152"/>
                </a:lnTo>
                <a:lnTo>
                  <a:pt x="0" y="11087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260852" y="2913447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295">
              <a:lnSpc>
                <a:spcPct val="100000"/>
              </a:lnSpc>
            </a:pPr>
            <a:r>
              <a:rPr sz="1600" spc="2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1411" y="3246850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600" spc="2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23704" y="1614932"/>
            <a:ext cx="425069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85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A</a:t>
            </a:r>
            <a:r>
              <a:rPr sz="2400" dirty="0">
                <a:latin typeface="Calibri"/>
                <a:cs typeface="Calibri"/>
              </a:rPr>
              <a:t>ppl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10026" y="1614932"/>
            <a:ext cx="375539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“</a:t>
            </a:r>
            <a:r>
              <a:rPr sz="2400" b="1" spc="-15" dirty="0">
                <a:latin typeface="Calibri"/>
                <a:cs typeface="Calibri"/>
              </a:rPr>
              <a:t>Sl</a:t>
            </a:r>
            <a:r>
              <a:rPr sz="2400" b="1" spc="-25" dirty="0">
                <a:latin typeface="Calibri"/>
                <a:cs typeface="Calibri"/>
              </a:rPr>
              <a:t>o</a:t>
            </a:r>
            <a:r>
              <a:rPr sz="2400" b="1" spc="70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”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915977" y="5102437"/>
            <a:ext cx="2668878" cy="887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15977" y="5102437"/>
            <a:ext cx="2668905" cy="887730"/>
          </a:xfrm>
          <a:custGeom>
            <a:avLst/>
            <a:gdLst/>
            <a:ahLst/>
            <a:cxnLst/>
            <a:rect l="l" t="t" r="r" b="b"/>
            <a:pathLst>
              <a:path w="2668904" h="887729">
                <a:moveTo>
                  <a:pt x="0" y="887202"/>
                </a:moveTo>
                <a:lnTo>
                  <a:pt x="820032" y="0"/>
                </a:lnTo>
                <a:lnTo>
                  <a:pt x="2668878" y="0"/>
                </a:lnTo>
                <a:lnTo>
                  <a:pt x="1848846" y="887202"/>
                </a:lnTo>
                <a:lnTo>
                  <a:pt x="0" y="887202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12294" y="4926087"/>
            <a:ext cx="1289050" cy="802005"/>
          </a:xfrm>
          <a:custGeom>
            <a:avLst/>
            <a:gdLst/>
            <a:ahLst/>
            <a:cxnLst/>
            <a:rect l="l" t="t" r="r" b="b"/>
            <a:pathLst>
              <a:path w="1289050" h="802004">
                <a:moveTo>
                  <a:pt x="0" y="0"/>
                </a:moveTo>
                <a:lnTo>
                  <a:pt x="1288987" y="0"/>
                </a:lnTo>
                <a:lnTo>
                  <a:pt x="1288987" y="801753"/>
                </a:lnTo>
                <a:lnTo>
                  <a:pt x="0" y="801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801281" y="4658835"/>
            <a:ext cx="267335" cy="1069340"/>
          </a:xfrm>
          <a:custGeom>
            <a:avLst/>
            <a:gdLst/>
            <a:ahLst/>
            <a:cxnLst/>
            <a:rect l="l" t="t" r="r" b="b"/>
            <a:pathLst>
              <a:path w="267334" h="1069339">
                <a:moveTo>
                  <a:pt x="267251" y="0"/>
                </a:moveTo>
                <a:lnTo>
                  <a:pt x="0" y="267252"/>
                </a:lnTo>
                <a:lnTo>
                  <a:pt x="0" y="1069006"/>
                </a:lnTo>
                <a:lnTo>
                  <a:pt x="267251" y="801754"/>
                </a:lnTo>
                <a:lnTo>
                  <a:pt x="26725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12294" y="4658835"/>
            <a:ext cx="1556385" cy="267335"/>
          </a:xfrm>
          <a:custGeom>
            <a:avLst/>
            <a:gdLst/>
            <a:ahLst/>
            <a:cxnLst/>
            <a:rect l="l" t="t" r="r" b="b"/>
            <a:pathLst>
              <a:path w="1556384" h="267335">
                <a:moveTo>
                  <a:pt x="1556238" y="0"/>
                </a:moveTo>
                <a:lnTo>
                  <a:pt x="267251" y="0"/>
                </a:lnTo>
                <a:lnTo>
                  <a:pt x="0" y="267252"/>
                </a:lnTo>
                <a:lnTo>
                  <a:pt x="1288987" y="267252"/>
                </a:lnTo>
                <a:lnTo>
                  <a:pt x="15562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12294" y="4658835"/>
            <a:ext cx="1556385" cy="1069340"/>
          </a:xfrm>
          <a:custGeom>
            <a:avLst/>
            <a:gdLst/>
            <a:ahLst/>
            <a:cxnLst/>
            <a:rect l="l" t="t" r="r" b="b"/>
            <a:pathLst>
              <a:path w="1556384" h="1069339">
                <a:moveTo>
                  <a:pt x="0" y="267251"/>
                </a:moveTo>
                <a:lnTo>
                  <a:pt x="267251" y="0"/>
                </a:lnTo>
                <a:lnTo>
                  <a:pt x="1556239" y="0"/>
                </a:lnTo>
                <a:lnTo>
                  <a:pt x="1556239" y="801753"/>
                </a:lnTo>
                <a:lnTo>
                  <a:pt x="1288988" y="1069006"/>
                </a:lnTo>
                <a:lnTo>
                  <a:pt x="0" y="1069006"/>
                </a:lnTo>
                <a:lnTo>
                  <a:pt x="0" y="267251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512294" y="4658835"/>
            <a:ext cx="1556385" cy="267335"/>
          </a:xfrm>
          <a:custGeom>
            <a:avLst/>
            <a:gdLst/>
            <a:ahLst/>
            <a:cxnLst/>
            <a:rect l="l" t="t" r="r" b="b"/>
            <a:pathLst>
              <a:path w="1556384" h="267335">
                <a:moveTo>
                  <a:pt x="0" y="267251"/>
                </a:moveTo>
                <a:lnTo>
                  <a:pt x="1288988" y="267251"/>
                </a:lnTo>
                <a:lnTo>
                  <a:pt x="1556239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01282" y="4926086"/>
            <a:ext cx="0" cy="802005"/>
          </a:xfrm>
          <a:custGeom>
            <a:avLst/>
            <a:gdLst/>
            <a:ahLst/>
            <a:cxnLst/>
            <a:rect l="l" t="t" r="r" b="b"/>
            <a:pathLst>
              <a:path h="802004">
                <a:moveTo>
                  <a:pt x="0" y="0"/>
                </a:moveTo>
                <a:lnTo>
                  <a:pt x="0" y="801754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12294" y="4353405"/>
            <a:ext cx="1556385" cy="262255"/>
          </a:xfrm>
          <a:custGeom>
            <a:avLst/>
            <a:gdLst/>
            <a:ahLst/>
            <a:cxnLst/>
            <a:rect l="l" t="t" r="r" b="b"/>
            <a:pathLst>
              <a:path w="1556384" h="262254">
                <a:moveTo>
                  <a:pt x="1556238" y="0"/>
                </a:moveTo>
                <a:lnTo>
                  <a:pt x="241975" y="0"/>
                </a:lnTo>
                <a:lnTo>
                  <a:pt x="0" y="261797"/>
                </a:lnTo>
                <a:lnTo>
                  <a:pt x="1314263" y="261797"/>
                </a:lnTo>
                <a:lnTo>
                  <a:pt x="155623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12294" y="4353405"/>
            <a:ext cx="1556385" cy="262255"/>
          </a:xfrm>
          <a:custGeom>
            <a:avLst/>
            <a:gdLst/>
            <a:ahLst/>
            <a:cxnLst/>
            <a:rect l="l" t="t" r="r" b="b"/>
            <a:pathLst>
              <a:path w="1556384" h="262254">
                <a:moveTo>
                  <a:pt x="0" y="261797"/>
                </a:moveTo>
                <a:lnTo>
                  <a:pt x="241976" y="0"/>
                </a:lnTo>
                <a:lnTo>
                  <a:pt x="1556239" y="0"/>
                </a:lnTo>
                <a:lnTo>
                  <a:pt x="1314263" y="261797"/>
                </a:lnTo>
                <a:lnTo>
                  <a:pt x="0" y="261797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88603" y="4629746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8"/>
                </a:lnTo>
                <a:lnTo>
                  <a:pt x="103628" y="167258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88603" y="4629746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657736" y="4411582"/>
            <a:ext cx="429259" cy="167640"/>
          </a:xfrm>
          <a:custGeom>
            <a:avLst/>
            <a:gdLst/>
            <a:ahLst/>
            <a:cxnLst/>
            <a:rect l="l" t="t" r="r" b="b"/>
            <a:pathLst>
              <a:path w="429259" h="167639">
                <a:moveTo>
                  <a:pt x="429055" y="0"/>
                </a:moveTo>
                <a:lnTo>
                  <a:pt x="154594" y="0"/>
                </a:lnTo>
                <a:lnTo>
                  <a:pt x="0" y="167259"/>
                </a:lnTo>
                <a:lnTo>
                  <a:pt x="274460" y="167259"/>
                </a:lnTo>
                <a:lnTo>
                  <a:pt x="4290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57736" y="4411582"/>
            <a:ext cx="429259" cy="167640"/>
          </a:xfrm>
          <a:custGeom>
            <a:avLst/>
            <a:gdLst/>
            <a:ahLst/>
            <a:cxnLst/>
            <a:rect l="l" t="t" r="r" b="b"/>
            <a:pathLst>
              <a:path w="429259" h="167639">
                <a:moveTo>
                  <a:pt x="0" y="167259"/>
                </a:moveTo>
                <a:lnTo>
                  <a:pt x="154596" y="0"/>
                </a:lnTo>
                <a:lnTo>
                  <a:pt x="429056" y="0"/>
                </a:lnTo>
                <a:lnTo>
                  <a:pt x="274460" y="167259"/>
                </a:lnTo>
                <a:lnTo>
                  <a:pt x="0" y="167259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072248" y="4484303"/>
            <a:ext cx="494665" cy="73025"/>
          </a:xfrm>
          <a:custGeom>
            <a:avLst/>
            <a:gdLst/>
            <a:ahLst/>
            <a:cxnLst/>
            <a:rect l="l" t="t" r="r" b="b"/>
            <a:pathLst>
              <a:path w="494665" h="73025">
                <a:moveTo>
                  <a:pt x="494506" y="0"/>
                </a:moveTo>
                <a:lnTo>
                  <a:pt x="67214" y="0"/>
                </a:lnTo>
                <a:lnTo>
                  <a:pt x="0" y="72721"/>
                </a:lnTo>
                <a:lnTo>
                  <a:pt x="427291" y="72721"/>
                </a:lnTo>
                <a:lnTo>
                  <a:pt x="49450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72248" y="4484303"/>
            <a:ext cx="494665" cy="73025"/>
          </a:xfrm>
          <a:custGeom>
            <a:avLst/>
            <a:gdLst/>
            <a:ahLst/>
            <a:cxnLst/>
            <a:rect l="l" t="t" r="r" b="b"/>
            <a:pathLst>
              <a:path w="494665" h="73025">
                <a:moveTo>
                  <a:pt x="0" y="72721"/>
                </a:moveTo>
                <a:lnTo>
                  <a:pt x="67215" y="0"/>
                </a:lnTo>
                <a:lnTo>
                  <a:pt x="494506" y="0"/>
                </a:lnTo>
                <a:lnTo>
                  <a:pt x="427290" y="72721"/>
                </a:lnTo>
                <a:lnTo>
                  <a:pt x="0" y="72721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566754" y="4382492"/>
            <a:ext cx="385445" cy="196850"/>
          </a:xfrm>
          <a:custGeom>
            <a:avLst/>
            <a:gdLst/>
            <a:ahLst/>
            <a:cxnLst/>
            <a:rect l="l" t="t" r="r" b="b"/>
            <a:pathLst>
              <a:path w="385445" h="196850">
                <a:moveTo>
                  <a:pt x="385424" y="0"/>
                </a:moveTo>
                <a:lnTo>
                  <a:pt x="181482" y="0"/>
                </a:lnTo>
                <a:lnTo>
                  <a:pt x="0" y="196348"/>
                </a:lnTo>
                <a:lnTo>
                  <a:pt x="203941" y="196348"/>
                </a:lnTo>
                <a:lnTo>
                  <a:pt x="38542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566754" y="4382492"/>
            <a:ext cx="385445" cy="196850"/>
          </a:xfrm>
          <a:custGeom>
            <a:avLst/>
            <a:gdLst/>
            <a:ahLst/>
            <a:cxnLst/>
            <a:rect l="l" t="t" r="r" b="b"/>
            <a:pathLst>
              <a:path w="385445" h="196850">
                <a:moveTo>
                  <a:pt x="0" y="196348"/>
                </a:moveTo>
                <a:lnTo>
                  <a:pt x="181482" y="0"/>
                </a:lnTo>
                <a:lnTo>
                  <a:pt x="385423" y="0"/>
                </a:lnTo>
                <a:lnTo>
                  <a:pt x="203941" y="196348"/>
                </a:lnTo>
                <a:lnTo>
                  <a:pt x="0" y="196348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832267" y="429522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2"/>
                </a:lnTo>
                <a:lnTo>
                  <a:pt x="103628" y="174532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832267" y="429522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61324" y="436067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60"/>
                </a:lnTo>
                <a:lnTo>
                  <a:pt x="103628" y="167260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61324" y="436067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83109" y="432431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83109" y="432431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745002" y="4171601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319973" y="0"/>
                </a:moveTo>
                <a:lnTo>
                  <a:pt x="94101" y="0"/>
                </a:lnTo>
                <a:lnTo>
                  <a:pt x="0" y="101809"/>
                </a:lnTo>
                <a:lnTo>
                  <a:pt x="225872" y="101809"/>
                </a:lnTo>
                <a:lnTo>
                  <a:pt x="319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45002" y="4171601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0" y="101810"/>
                </a:moveTo>
                <a:lnTo>
                  <a:pt x="94102" y="0"/>
                </a:lnTo>
                <a:lnTo>
                  <a:pt x="319974" y="0"/>
                </a:lnTo>
                <a:lnTo>
                  <a:pt x="225872" y="101810"/>
                </a:lnTo>
                <a:lnTo>
                  <a:pt x="0" y="101810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95874" y="4200690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319973" y="0"/>
                </a:moveTo>
                <a:lnTo>
                  <a:pt x="94101" y="0"/>
                </a:lnTo>
                <a:lnTo>
                  <a:pt x="0" y="101809"/>
                </a:lnTo>
                <a:lnTo>
                  <a:pt x="225872" y="101809"/>
                </a:lnTo>
                <a:lnTo>
                  <a:pt x="319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195874" y="4200690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0" y="101810"/>
                </a:moveTo>
                <a:lnTo>
                  <a:pt x="94102" y="0"/>
                </a:lnTo>
                <a:lnTo>
                  <a:pt x="319974" y="0"/>
                </a:lnTo>
                <a:lnTo>
                  <a:pt x="225872" y="101810"/>
                </a:lnTo>
                <a:lnTo>
                  <a:pt x="0" y="101810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32204" y="4193418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319975" y="0"/>
                </a:moveTo>
                <a:lnTo>
                  <a:pt x="94101" y="0"/>
                </a:lnTo>
                <a:lnTo>
                  <a:pt x="0" y="101809"/>
                </a:lnTo>
                <a:lnTo>
                  <a:pt x="225872" y="101809"/>
                </a:lnTo>
                <a:lnTo>
                  <a:pt x="31997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32204" y="4193418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0" y="101810"/>
                </a:moveTo>
                <a:lnTo>
                  <a:pt x="94102" y="0"/>
                </a:lnTo>
                <a:lnTo>
                  <a:pt x="319974" y="0"/>
                </a:lnTo>
                <a:lnTo>
                  <a:pt x="225872" y="101810"/>
                </a:lnTo>
                <a:lnTo>
                  <a:pt x="0" y="101810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210498" y="4495213"/>
            <a:ext cx="614045" cy="43815"/>
          </a:xfrm>
          <a:custGeom>
            <a:avLst/>
            <a:gdLst/>
            <a:ahLst/>
            <a:cxnLst/>
            <a:rect l="l" t="t" r="r" b="b"/>
            <a:pathLst>
              <a:path w="614045" h="43814">
                <a:moveTo>
                  <a:pt x="0" y="14542"/>
                </a:moveTo>
                <a:lnTo>
                  <a:pt x="0" y="29086"/>
                </a:lnTo>
                <a:lnTo>
                  <a:pt x="569978" y="29088"/>
                </a:lnTo>
                <a:lnTo>
                  <a:pt x="569978" y="43632"/>
                </a:lnTo>
                <a:lnTo>
                  <a:pt x="613611" y="21816"/>
                </a:lnTo>
                <a:lnTo>
                  <a:pt x="599067" y="14544"/>
                </a:lnTo>
                <a:lnTo>
                  <a:pt x="0" y="14542"/>
                </a:lnTo>
                <a:close/>
              </a:path>
              <a:path w="614045" h="43814">
                <a:moveTo>
                  <a:pt x="569979" y="0"/>
                </a:moveTo>
                <a:lnTo>
                  <a:pt x="569978" y="14544"/>
                </a:lnTo>
                <a:lnTo>
                  <a:pt x="599067" y="14544"/>
                </a:lnTo>
                <a:lnTo>
                  <a:pt x="569979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6321163" y="4689512"/>
            <a:ext cx="1029335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99"/>
              </a:lnSpc>
            </a:pPr>
            <a:r>
              <a:rPr sz="1350" dirty="0">
                <a:latin typeface="Calibri"/>
                <a:cs typeface="Calibri"/>
              </a:rPr>
              <a:t>“B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c</a:t>
            </a:r>
            <a:r>
              <a:rPr sz="1350" spc="10" dirty="0">
                <a:latin typeface="Calibri"/>
                <a:cs typeface="Calibri"/>
              </a:rPr>
              <a:t>k</a:t>
            </a:r>
            <a:r>
              <a:rPr sz="1350" spc="25" dirty="0">
                <a:latin typeface="Calibri"/>
                <a:cs typeface="Calibri"/>
              </a:rPr>
              <a:t>b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e”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tw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10" dirty="0">
                <a:latin typeface="Calibri"/>
                <a:cs typeface="Calibri"/>
              </a:rPr>
              <a:t>k</a:t>
            </a:r>
            <a:r>
              <a:rPr sz="1350" dirty="0">
                <a:latin typeface="Calibri"/>
                <a:cs typeface="Calibri"/>
              </a:rPr>
              <a:t>: </a:t>
            </a:r>
            <a:r>
              <a:rPr sz="1350" spc="10" dirty="0">
                <a:latin typeface="Calibri"/>
                <a:cs typeface="Calibri"/>
              </a:rPr>
              <a:t>A</a:t>
            </a:r>
            <a:r>
              <a:rPr sz="1350" spc="25" dirty="0">
                <a:latin typeface="Calibri"/>
                <a:cs typeface="Calibri"/>
              </a:rPr>
              <a:t>l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x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,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GG</a:t>
            </a:r>
            <a:r>
              <a:rPr sz="1350" dirty="0">
                <a:latin typeface="Calibri"/>
                <a:cs typeface="Calibri"/>
              </a:rPr>
              <a:t>, 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,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5" dirty="0">
                <a:latin typeface="Calibri"/>
                <a:cs typeface="Calibri"/>
              </a:rPr>
              <a:t>c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342707" y="3642385"/>
            <a:ext cx="114935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99"/>
              </a:lnSpc>
            </a:pPr>
            <a:r>
              <a:rPr sz="1350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30" dirty="0">
                <a:latin typeface="Calibri"/>
                <a:cs typeface="Calibri"/>
              </a:rPr>
              <a:t>i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s</a:t>
            </a:r>
            <a:r>
              <a:rPr sz="1350" spc="-100" dirty="0">
                <a:latin typeface="Calibri"/>
                <a:cs typeface="Calibri"/>
              </a:rPr>
              <a:t> 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f </a:t>
            </a:r>
            <a:r>
              <a:rPr sz="1350" spc="-5" dirty="0">
                <a:latin typeface="Calibri"/>
                <a:cs typeface="Calibri"/>
              </a:rPr>
              <a:t>I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25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I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) </a:t>
            </a:r>
            <a:r>
              <a:rPr sz="1350" spc="-20" dirty="0">
                <a:latin typeface="Calibri"/>
                <a:cs typeface="Calibri"/>
              </a:rPr>
              <a:t>f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10" dirty="0">
                <a:latin typeface="Calibri"/>
                <a:cs typeface="Calibri"/>
              </a:rPr>
              <a:t>m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a</a:t>
            </a:r>
            <a:r>
              <a:rPr sz="1350" spc="1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p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p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5" dirty="0">
                <a:latin typeface="Calibri"/>
                <a:cs typeface="Calibri"/>
              </a:rPr>
              <a:t>l 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5" dirty="0">
                <a:latin typeface="Calibri"/>
                <a:cs typeface="Calibri"/>
              </a:rPr>
              <a:t>h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5" dirty="0">
                <a:latin typeface="Calibri"/>
                <a:cs typeface="Calibri"/>
              </a:rPr>
              <a:t>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011646" y="3677095"/>
            <a:ext cx="60960" cy="371475"/>
          </a:xfrm>
          <a:custGeom>
            <a:avLst/>
            <a:gdLst/>
            <a:ahLst/>
            <a:cxnLst/>
            <a:rect l="l" t="t" r="r" b="b"/>
            <a:pathLst>
              <a:path w="60959" h="371475">
                <a:moveTo>
                  <a:pt x="60601" y="0"/>
                </a:moveTo>
                <a:lnTo>
                  <a:pt x="0" y="60601"/>
                </a:lnTo>
                <a:lnTo>
                  <a:pt x="0" y="370879"/>
                </a:lnTo>
                <a:lnTo>
                  <a:pt x="60601" y="310276"/>
                </a:lnTo>
                <a:lnTo>
                  <a:pt x="6060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88634" y="3677095"/>
            <a:ext cx="283845" cy="60960"/>
          </a:xfrm>
          <a:custGeom>
            <a:avLst/>
            <a:gdLst/>
            <a:ahLst/>
            <a:cxnLst/>
            <a:rect l="l" t="t" r="r" b="b"/>
            <a:pathLst>
              <a:path w="283845" h="60960">
                <a:moveTo>
                  <a:pt x="283613" y="0"/>
                </a:moveTo>
                <a:lnTo>
                  <a:pt x="60603" y="0"/>
                </a:lnTo>
                <a:lnTo>
                  <a:pt x="0" y="60601"/>
                </a:lnTo>
                <a:lnTo>
                  <a:pt x="223012" y="60601"/>
                </a:lnTo>
                <a:lnTo>
                  <a:pt x="2836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88634" y="3677095"/>
            <a:ext cx="283845" cy="371475"/>
          </a:xfrm>
          <a:custGeom>
            <a:avLst/>
            <a:gdLst/>
            <a:ahLst/>
            <a:cxnLst/>
            <a:rect l="l" t="t" r="r" b="b"/>
            <a:pathLst>
              <a:path w="283845" h="371475">
                <a:moveTo>
                  <a:pt x="0" y="60602"/>
                </a:moveTo>
                <a:lnTo>
                  <a:pt x="60602" y="0"/>
                </a:lnTo>
                <a:lnTo>
                  <a:pt x="283613" y="0"/>
                </a:lnTo>
                <a:lnTo>
                  <a:pt x="283613" y="310277"/>
                </a:lnTo>
                <a:lnTo>
                  <a:pt x="223011" y="370879"/>
                </a:lnTo>
                <a:lnTo>
                  <a:pt x="0" y="370879"/>
                </a:lnTo>
                <a:lnTo>
                  <a:pt x="0" y="60602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88634" y="3677095"/>
            <a:ext cx="283845" cy="60960"/>
          </a:xfrm>
          <a:custGeom>
            <a:avLst/>
            <a:gdLst/>
            <a:ahLst/>
            <a:cxnLst/>
            <a:rect l="l" t="t" r="r" b="b"/>
            <a:pathLst>
              <a:path w="283845" h="60960">
                <a:moveTo>
                  <a:pt x="0" y="60602"/>
                </a:moveTo>
                <a:lnTo>
                  <a:pt x="223011" y="60602"/>
                </a:lnTo>
                <a:lnTo>
                  <a:pt x="283613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011645" y="3737698"/>
            <a:ext cx="0" cy="310515"/>
          </a:xfrm>
          <a:custGeom>
            <a:avLst/>
            <a:gdLst/>
            <a:ahLst/>
            <a:cxnLst/>
            <a:rect l="l" t="t" r="r" b="b"/>
            <a:pathLst>
              <a:path h="310514">
                <a:moveTo>
                  <a:pt x="0" y="0"/>
                </a:moveTo>
                <a:lnTo>
                  <a:pt x="0" y="310277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831621" y="3770857"/>
            <a:ext cx="142240" cy="238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25" dirty="0">
                <a:latin typeface="Calibri"/>
                <a:cs typeface="Calibri"/>
              </a:rPr>
              <a:t>C</a:t>
            </a:r>
            <a:r>
              <a:rPr sz="900" spc="-20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439148" y="3677095"/>
            <a:ext cx="62230" cy="371475"/>
          </a:xfrm>
          <a:custGeom>
            <a:avLst/>
            <a:gdLst/>
            <a:ahLst/>
            <a:cxnLst/>
            <a:rect l="l" t="t" r="r" b="b"/>
            <a:pathLst>
              <a:path w="62229" h="371475">
                <a:moveTo>
                  <a:pt x="62156" y="0"/>
                </a:moveTo>
                <a:lnTo>
                  <a:pt x="0" y="62156"/>
                </a:lnTo>
                <a:lnTo>
                  <a:pt x="0" y="370879"/>
                </a:lnTo>
                <a:lnTo>
                  <a:pt x="62156" y="308723"/>
                </a:lnTo>
                <a:lnTo>
                  <a:pt x="6215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210419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290885" y="0"/>
                </a:moveTo>
                <a:lnTo>
                  <a:pt x="62156" y="0"/>
                </a:lnTo>
                <a:lnTo>
                  <a:pt x="0" y="62156"/>
                </a:lnTo>
                <a:lnTo>
                  <a:pt x="228729" y="62156"/>
                </a:lnTo>
                <a:lnTo>
                  <a:pt x="290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210419" y="3677095"/>
            <a:ext cx="291465" cy="371475"/>
          </a:xfrm>
          <a:custGeom>
            <a:avLst/>
            <a:gdLst/>
            <a:ahLst/>
            <a:cxnLst/>
            <a:rect l="l" t="t" r="r" b="b"/>
            <a:pathLst>
              <a:path w="291465" h="371475">
                <a:moveTo>
                  <a:pt x="0" y="62156"/>
                </a:moveTo>
                <a:lnTo>
                  <a:pt x="62156" y="0"/>
                </a:lnTo>
                <a:lnTo>
                  <a:pt x="290885" y="0"/>
                </a:lnTo>
                <a:lnTo>
                  <a:pt x="290885" y="308723"/>
                </a:lnTo>
                <a:lnTo>
                  <a:pt x="228729" y="370879"/>
                </a:lnTo>
                <a:lnTo>
                  <a:pt x="0" y="370879"/>
                </a:lnTo>
                <a:lnTo>
                  <a:pt x="0" y="62156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210419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0" y="62156"/>
                </a:moveTo>
                <a:lnTo>
                  <a:pt x="228729" y="62156"/>
                </a:lnTo>
                <a:lnTo>
                  <a:pt x="290885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439148" y="3739251"/>
            <a:ext cx="0" cy="309245"/>
          </a:xfrm>
          <a:custGeom>
            <a:avLst/>
            <a:gdLst/>
            <a:ahLst/>
            <a:cxnLst/>
            <a:rect l="l" t="t" r="r" b="b"/>
            <a:pathLst>
              <a:path h="309245">
                <a:moveTo>
                  <a:pt x="0" y="0"/>
                </a:moveTo>
                <a:lnTo>
                  <a:pt x="0" y="308723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8257485" y="3771298"/>
            <a:ext cx="142240" cy="238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25" dirty="0">
                <a:latin typeface="Calibri"/>
                <a:cs typeface="Calibri"/>
              </a:rPr>
              <a:t>C</a:t>
            </a:r>
            <a:r>
              <a:rPr sz="900" spc="-20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8875477" y="3677095"/>
            <a:ext cx="62230" cy="371475"/>
          </a:xfrm>
          <a:custGeom>
            <a:avLst/>
            <a:gdLst/>
            <a:ahLst/>
            <a:cxnLst/>
            <a:rect l="l" t="t" r="r" b="b"/>
            <a:pathLst>
              <a:path w="62229" h="371475">
                <a:moveTo>
                  <a:pt x="62156" y="0"/>
                </a:moveTo>
                <a:lnTo>
                  <a:pt x="0" y="62156"/>
                </a:lnTo>
                <a:lnTo>
                  <a:pt x="0" y="370879"/>
                </a:lnTo>
                <a:lnTo>
                  <a:pt x="62156" y="308723"/>
                </a:lnTo>
                <a:lnTo>
                  <a:pt x="6215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646748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290885" y="0"/>
                </a:moveTo>
                <a:lnTo>
                  <a:pt x="62156" y="0"/>
                </a:lnTo>
                <a:lnTo>
                  <a:pt x="0" y="62156"/>
                </a:lnTo>
                <a:lnTo>
                  <a:pt x="228729" y="62156"/>
                </a:lnTo>
                <a:lnTo>
                  <a:pt x="290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646748" y="3677095"/>
            <a:ext cx="291465" cy="371475"/>
          </a:xfrm>
          <a:custGeom>
            <a:avLst/>
            <a:gdLst/>
            <a:ahLst/>
            <a:cxnLst/>
            <a:rect l="l" t="t" r="r" b="b"/>
            <a:pathLst>
              <a:path w="291465" h="371475">
                <a:moveTo>
                  <a:pt x="0" y="62156"/>
                </a:moveTo>
                <a:lnTo>
                  <a:pt x="62156" y="0"/>
                </a:lnTo>
                <a:lnTo>
                  <a:pt x="290885" y="0"/>
                </a:lnTo>
                <a:lnTo>
                  <a:pt x="290885" y="308723"/>
                </a:lnTo>
                <a:lnTo>
                  <a:pt x="228729" y="370879"/>
                </a:lnTo>
                <a:lnTo>
                  <a:pt x="0" y="370879"/>
                </a:lnTo>
                <a:lnTo>
                  <a:pt x="0" y="62156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646748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0" y="62156"/>
                </a:moveTo>
                <a:lnTo>
                  <a:pt x="228729" y="62156"/>
                </a:lnTo>
                <a:lnTo>
                  <a:pt x="290885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875477" y="3739251"/>
            <a:ext cx="0" cy="309245"/>
          </a:xfrm>
          <a:custGeom>
            <a:avLst/>
            <a:gdLst/>
            <a:ahLst/>
            <a:cxnLst/>
            <a:rect l="l" t="t" r="r" b="b"/>
            <a:pathLst>
              <a:path h="309245">
                <a:moveTo>
                  <a:pt x="0" y="0"/>
                </a:moveTo>
                <a:lnTo>
                  <a:pt x="0" y="308723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8693449" y="3770857"/>
            <a:ext cx="142240" cy="238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25" dirty="0">
                <a:latin typeface="Calibri"/>
                <a:cs typeface="Calibri"/>
              </a:rPr>
              <a:t>C</a:t>
            </a:r>
            <a:r>
              <a:rPr sz="900" spc="-20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839540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1"/>
                </a:lnTo>
                <a:lnTo>
                  <a:pt x="103628" y="174531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839540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261324" y="405524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1"/>
                </a:lnTo>
                <a:lnTo>
                  <a:pt x="103628" y="174531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261324" y="405524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97653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1"/>
                </a:lnTo>
                <a:lnTo>
                  <a:pt x="103628" y="174531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697653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261324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61324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7829458" y="3053069"/>
            <a:ext cx="2851785" cy="289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0" marR="5080">
              <a:lnSpc>
                <a:spcPct val="102499"/>
              </a:lnSpc>
            </a:pPr>
            <a:r>
              <a:rPr sz="135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35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15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1350" spc="-1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d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b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x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ra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1350" spc="-20" dirty="0">
                <a:solidFill>
                  <a:srgbClr val="C9492C"/>
                </a:solidFill>
                <a:latin typeface="Calibri"/>
                <a:cs typeface="Calibri"/>
              </a:rPr>
              <a:t>sf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10" dirty="0">
                <a:solidFill>
                  <a:srgbClr val="C9492C"/>
                </a:solidFill>
                <a:latin typeface="Calibri"/>
                <a:cs typeface="Calibri"/>
              </a:rPr>
              <a:t>m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 p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1350" spc="-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15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1350" spc="30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1193165" indent="40640">
              <a:lnSpc>
                <a:spcPct val="100000"/>
              </a:lnSpc>
            </a:pPr>
            <a:r>
              <a:rPr sz="1350" spc="-20" dirty="0">
                <a:latin typeface="Calibri"/>
                <a:cs typeface="Calibri"/>
              </a:rPr>
              <a:t>P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80" dirty="0">
                <a:latin typeface="Calibri"/>
                <a:cs typeface="Calibri"/>
              </a:rPr>
              <a:t>r</a:t>
            </a:r>
            <a:r>
              <a:rPr sz="1350" spc="-20" dirty="0">
                <a:latin typeface="Calibri"/>
                <a:cs typeface="Calibri"/>
              </a:rPr>
              <a:t>-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30" dirty="0">
                <a:latin typeface="Calibri"/>
                <a:cs typeface="Calibri"/>
              </a:rPr>
              <a:t>i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5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et</a:t>
            </a:r>
            <a:r>
              <a:rPr sz="1400" spc="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20" dirty="0">
                <a:latin typeface="Calibri"/>
                <a:cs typeface="Calibri"/>
              </a:rPr>
              <a:t>r</a:t>
            </a:r>
            <a:r>
              <a:rPr sz="1400" spc="10" dirty="0">
                <a:latin typeface="Calibri"/>
                <a:cs typeface="Calibri"/>
              </a:rPr>
              <a:t>k</a:t>
            </a:r>
            <a:endParaRPr sz="1400">
              <a:latin typeface="Calibri"/>
              <a:cs typeface="Calibri"/>
            </a:endParaRPr>
          </a:p>
          <a:p>
            <a:pPr marL="1233805" marR="91440" indent="-41275">
              <a:lnSpc>
                <a:spcPct val="135500"/>
              </a:lnSpc>
              <a:spcBef>
                <a:spcPts val="830"/>
              </a:spcBef>
            </a:pPr>
            <a:r>
              <a:rPr sz="135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1350" spc="-5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1350" spc="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20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1350" spc="30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1350" spc="-80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80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35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es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80" dirty="0">
                <a:latin typeface="Calibri"/>
                <a:cs typeface="Calibri"/>
              </a:rPr>
              <a:t>f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5" dirty="0">
                <a:latin typeface="Calibri"/>
                <a:cs typeface="Calibri"/>
              </a:rPr>
              <a:t>u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es</a:t>
            </a:r>
            <a:endParaRPr sz="1350">
              <a:latin typeface="Calibri"/>
              <a:cs typeface="Calibri"/>
            </a:endParaRPr>
          </a:p>
          <a:p>
            <a:pPr marL="1283335" marR="284480">
              <a:lnSpc>
                <a:spcPct val="102299"/>
              </a:lnSpc>
              <a:spcBef>
                <a:spcPts val="790"/>
              </a:spcBef>
            </a:pPr>
            <a:r>
              <a:rPr sz="1400" spc="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10" dirty="0">
                <a:latin typeface="Calibri"/>
                <a:cs typeface="Calibri"/>
              </a:rPr>
              <a:t>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2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20" dirty="0">
                <a:latin typeface="Calibri"/>
                <a:cs typeface="Calibri"/>
              </a:rPr>
              <a:t>l</a:t>
            </a:r>
            <a:r>
              <a:rPr sz="1400" spc="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i</a:t>
            </a:r>
            <a:r>
              <a:rPr sz="1400" spc="15" dirty="0">
                <a:latin typeface="Calibri"/>
                <a:cs typeface="Calibri"/>
              </a:rPr>
              <a:t>ma</a:t>
            </a:r>
            <a:r>
              <a:rPr sz="1400" spc="20" dirty="0">
                <a:latin typeface="Calibri"/>
                <a:cs typeface="Calibri"/>
              </a:rPr>
              <a:t>g</a:t>
            </a:r>
            <a:r>
              <a:rPr sz="1400" spc="10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2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20" dirty="0">
                <a:latin typeface="Calibri"/>
                <a:cs typeface="Calibri"/>
              </a:rPr>
              <a:t>g</a:t>
            </a:r>
            <a:r>
              <a:rPr sz="1400" spc="10" dirty="0">
                <a:latin typeface="Calibri"/>
                <a:cs typeface="Calibri"/>
              </a:rPr>
              <a:t>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C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10" dirty="0">
                <a:latin typeface="Calibri"/>
                <a:cs typeface="Calibri"/>
              </a:rPr>
              <a:t>v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350" spc="15" dirty="0">
                <a:latin typeface="Calibri"/>
                <a:cs typeface="Calibri"/>
              </a:rPr>
              <a:t>C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10" dirty="0">
                <a:latin typeface="Calibri"/>
                <a:cs typeface="Calibri"/>
              </a:rPr>
              <a:t>v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et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21740">
              <a:lnSpc>
                <a:spcPct val="100000"/>
              </a:lnSpc>
              <a:spcBef>
                <a:spcPts val="915"/>
              </a:spcBef>
            </a:pPr>
            <a:r>
              <a:rPr sz="1350" spc="-5" dirty="0">
                <a:latin typeface="Calibri"/>
                <a:cs typeface="Calibri"/>
              </a:rPr>
              <a:t>I</a:t>
            </a:r>
            <a:r>
              <a:rPr sz="1350" spc="25" dirty="0">
                <a:latin typeface="Calibri"/>
                <a:cs typeface="Calibri"/>
              </a:rPr>
              <a:t>npu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30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5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8697653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697653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839540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839540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9" name="object 1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40" name="object 1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</a:t>
            </a:fld>
            <a:endParaRPr spc="-15" dirty="0"/>
          </a:p>
        </p:txBody>
      </p:sp>
      <p:graphicFrame>
        <p:nvGraphicFramePr>
          <p:cNvPr id="133" name="object 133"/>
          <p:cNvGraphicFramePr>
            <a:graphicFrameLocks noGrp="1"/>
          </p:cNvGraphicFramePr>
          <p:nvPr/>
        </p:nvGraphicFramePr>
        <p:xfrm>
          <a:off x="7617738" y="3048054"/>
          <a:ext cx="1461770" cy="429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7256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x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  <a:lnT w="14544">
                      <a:solidFill>
                        <a:srgbClr val="0000FF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x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  <a:lnT w="14544">
                      <a:solidFill>
                        <a:srgbClr val="0000FF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bo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x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  <a:lnT w="14544">
                      <a:solidFill>
                        <a:srgbClr val="0000FF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348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  <a:lnT w="14544">
                      <a:solidFill>
                        <a:srgbClr val="7C60C6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  <a:lnT w="14544">
                      <a:solidFill>
                        <a:srgbClr val="7C60C6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1000" spc="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000" spc="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  <a:lnT w="14544">
                      <a:solidFill>
                        <a:srgbClr val="7C60C6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2536823" y="1274063"/>
            <a:ext cx="69246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45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u="heavy" spc="-30" dirty="0">
                <a:latin typeface="Calibri"/>
                <a:cs typeface="Calibri"/>
              </a:rPr>
              <a:t>s</a:t>
            </a:r>
            <a:r>
              <a:rPr sz="2800" u="heavy" spc="-5" dirty="0">
                <a:latin typeface="Calibri"/>
                <a:cs typeface="Calibri"/>
              </a:rPr>
              <a:t>t</a:t>
            </a:r>
            <a:r>
              <a:rPr sz="2800" u="heavy" spc="-10" dirty="0">
                <a:latin typeface="Calibri"/>
                <a:cs typeface="Calibri"/>
              </a:rPr>
              <a:t>ri</a:t>
            </a:r>
            <a:r>
              <a:rPr sz="2800" u="heavy" dirty="0">
                <a:latin typeface="Calibri"/>
                <a:cs typeface="Calibri"/>
              </a:rPr>
              <a:t>d</a:t>
            </a:r>
            <a:r>
              <a:rPr sz="2800" u="heavy" spc="-15" dirty="0">
                <a:latin typeface="Calibri"/>
                <a:cs typeface="Calibri"/>
              </a:rPr>
              <a:t>e</a:t>
            </a:r>
            <a:r>
              <a:rPr sz="2800" u="heavy" spc="-5" dirty="0">
                <a:latin typeface="Calibri"/>
                <a:cs typeface="Calibri"/>
              </a:rPr>
              <a:t> </a:t>
            </a:r>
            <a:r>
              <a:rPr sz="2800" u="heavy" spc="-10" dirty="0">
                <a:latin typeface="Calibri"/>
                <a:cs typeface="Calibri"/>
              </a:rPr>
              <a:t>2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6291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6291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50</a:t>
            </a:fld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23033" y="2526235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31835" y="3212035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2536823" y="1274063"/>
            <a:ext cx="69246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45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u="heavy" spc="-30" dirty="0">
                <a:latin typeface="Calibri"/>
                <a:cs typeface="Calibri"/>
              </a:rPr>
              <a:t>s</a:t>
            </a:r>
            <a:r>
              <a:rPr sz="2800" u="heavy" spc="-5" dirty="0">
                <a:latin typeface="Calibri"/>
                <a:cs typeface="Calibri"/>
              </a:rPr>
              <a:t>t</a:t>
            </a:r>
            <a:r>
              <a:rPr sz="2800" u="heavy" spc="-10" dirty="0">
                <a:latin typeface="Calibri"/>
                <a:cs typeface="Calibri"/>
              </a:rPr>
              <a:t>ri</a:t>
            </a:r>
            <a:r>
              <a:rPr sz="2800" u="heavy" dirty="0">
                <a:latin typeface="Calibri"/>
                <a:cs typeface="Calibri"/>
              </a:rPr>
              <a:t>d</a:t>
            </a:r>
            <a:r>
              <a:rPr sz="2800" u="heavy" spc="-15" dirty="0">
                <a:latin typeface="Calibri"/>
                <a:cs typeface="Calibri"/>
              </a:rPr>
              <a:t>e</a:t>
            </a:r>
            <a:r>
              <a:rPr sz="2800" u="heavy" spc="-5" dirty="0">
                <a:latin typeface="Calibri"/>
                <a:cs typeface="Calibri"/>
              </a:rPr>
              <a:t> </a:t>
            </a:r>
            <a:r>
              <a:rPr sz="2800" u="heavy" spc="-10" dirty="0">
                <a:latin typeface="Calibri"/>
                <a:cs typeface="Calibri"/>
              </a:rPr>
              <a:t>2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454" y="56291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6673" y="56291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51800" y="3474211"/>
            <a:ext cx="2446020" cy="141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du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nput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51</a:t>
            </a:fld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4099" y="1833072"/>
          <a:ext cx="3441700" cy="3449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463">
                <a:tc gridSpan="3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5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65">
                <a:tc row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31835" y="3212035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536823" y="1274063"/>
            <a:ext cx="69246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45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10" dirty="0">
                <a:latin typeface="Calibri"/>
                <a:cs typeface="Calibri"/>
              </a:rPr>
              <a:t>al</a:t>
            </a:r>
            <a:r>
              <a:rPr sz="2800" b="1" spc="-15" dirty="0">
                <a:latin typeface="Calibri"/>
                <a:cs typeface="Calibri"/>
              </a:rPr>
              <a:t>l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u="heavy" spc="-30" dirty="0">
                <a:latin typeface="Calibri"/>
                <a:cs typeface="Calibri"/>
              </a:rPr>
              <a:t>s</a:t>
            </a:r>
            <a:r>
              <a:rPr sz="2800" u="heavy" spc="-5" dirty="0">
                <a:latin typeface="Calibri"/>
                <a:cs typeface="Calibri"/>
              </a:rPr>
              <a:t>t</a:t>
            </a:r>
            <a:r>
              <a:rPr sz="2800" u="heavy" spc="-10" dirty="0">
                <a:latin typeface="Calibri"/>
                <a:cs typeface="Calibri"/>
              </a:rPr>
              <a:t>ri</a:t>
            </a:r>
            <a:r>
              <a:rPr sz="2800" u="heavy" dirty="0">
                <a:latin typeface="Calibri"/>
                <a:cs typeface="Calibri"/>
              </a:rPr>
              <a:t>d</a:t>
            </a:r>
            <a:r>
              <a:rPr sz="2800" u="heavy" spc="-15" dirty="0">
                <a:latin typeface="Calibri"/>
                <a:cs typeface="Calibri"/>
              </a:rPr>
              <a:t>e</a:t>
            </a:r>
            <a:r>
              <a:rPr sz="2800" u="heavy" spc="-5" dirty="0">
                <a:latin typeface="Calibri"/>
                <a:cs typeface="Calibri"/>
              </a:rPr>
              <a:t> </a:t>
            </a:r>
            <a:r>
              <a:rPr sz="2800" u="heavy" spc="-10" dirty="0">
                <a:latin typeface="Calibri"/>
                <a:cs typeface="Calibri"/>
              </a:rPr>
              <a:t>2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7454" y="56291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6673" y="56291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52</a:t>
            </a:fld>
            <a:endParaRPr spc="-15" dirty="0"/>
          </a:p>
        </p:txBody>
      </p:sp>
      <p:sp>
        <p:nvSpPr>
          <p:cNvPr id="9" name="object 9"/>
          <p:cNvSpPr txBox="1"/>
          <p:nvPr/>
        </p:nvSpPr>
        <p:spPr>
          <a:xfrm>
            <a:off x="4651800" y="3474211"/>
            <a:ext cx="2446020" cy="141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du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nput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231835" y="3212035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44099" y="1833072"/>
          <a:ext cx="3482975" cy="3462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463">
                <a:tc grid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5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65"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4724400" y="2941834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53</a:t>
            </a:fld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2840">
              <a:lnSpc>
                <a:spcPct val="100000"/>
              </a:lnSpc>
            </a:pPr>
            <a:r>
              <a:rPr sz="2800" spc="-45" dirty="0"/>
              <a:t>R</a:t>
            </a:r>
            <a:r>
              <a:rPr sz="2800" dirty="0"/>
              <a:t>e</a:t>
            </a:r>
            <a:r>
              <a:rPr sz="2800" spc="-15" dirty="0"/>
              <a:t>c</a:t>
            </a:r>
            <a:r>
              <a:rPr sz="2800" spc="-10" dirty="0"/>
              <a:t>al</a:t>
            </a:r>
            <a:r>
              <a:rPr sz="2800" spc="-15" dirty="0"/>
              <a:t>l</a:t>
            </a:r>
            <a:r>
              <a:rPr sz="2800" b="0" spc="-10" dirty="0">
                <a:latin typeface="Calibri"/>
                <a:cs typeface="Calibri"/>
              </a:rPr>
              <a:t>: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N</a:t>
            </a:r>
            <a:r>
              <a:rPr sz="2800" b="0" spc="-5" dirty="0">
                <a:latin typeface="Calibri"/>
                <a:cs typeface="Calibri"/>
              </a:rPr>
              <a:t>o</a:t>
            </a:r>
            <a:r>
              <a:rPr sz="2800" b="0" spc="-15" dirty="0">
                <a:latin typeface="Calibri"/>
                <a:cs typeface="Calibri"/>
              </a:rPr>
              <a:t>r</a:t>
            </a:r>
            <a:r>
              <a:rPr sz="2800" b="0" spc="-25" dirty="0">
                <a:latin typeface="Calibri"/>
                <a:cs typeface="Calibri"/>
              </a:rPr>
              <a:t>m</a:t>
            </a:r>
            <a:r>
              <a:rPr sz="2800" b="0" spc="-5" dirty="0">
                <a:latin typeface="Calibri"/>
                <a:cs typeface="Calibri"/>
              </a:rPr>
              <a:t>a</a:t>
            </a:r>
            <a:r>
              <a:rPr sz="2800" b="0" dirty="0">
                <a:latin typeface="Calibri"/>
                <a:cs typeface="Calibri"/>
              </a:rPr>
              <a:t>l</a:t>
            </a:r>
            <a:r>
              <a:rPr sz="2800" b="0" spc="-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3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x </a:t>
            </a:r>
            <a:r>
              <a:rPr sz="2800" b="0" spc="-15" dirty="0">
                <a:latin typeface="Calibri"/>
                <a:cs typeface="Calibri"/>
              </a:rPr>
              <a:t>3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35" dirty="0">
                <a:latin typeface="Calibri"/>
                <a:cs typeface="Calibri"/>
              </a:rPr>
              <a:t>c</a:t>
            </a:r>
            <a:r>
              <a:rPr sz="2800" b="0" spc="-5" dirty="0">
                <a:latin typeface="Calibri"/>
                <a:cs typeface="Calibri"/>
              </a:rPr>
              <a:t>o</a:t>
            </a:r>
            <a:r>
              <a:rPr sz="2800" b="0" spc="-45" dirty="0">
                <a:latin typeface="Calibri"/>
                <a:cs typeface="Calibri"/>
              </a:rPr>
              <a:t>nv</a:t>
            </a:r>
            <a:r>
              <a:rPr sz="2800" b="0" spc="-5" dirty="0">
                <a:latin typeface="Calibri"/>
                <a:cs typeface="Calibri"/>
              </a:rPr>
              <a:t>ol</a:t>
            </a:r>
            <a:r>
              <a:rPr sz="2800" b="0" dirty="0">
                <a:latin typeface="Calibri"/>
                <a:cs typeface="Calibri"/>
              </a:rPr>
              <a:t>u</a:t>
            </a:r>
            <a:r>
              <a:rPr sz="2800" b="0" spc="-15" dirty="0">
                <a:latin typeface="Calibri"/>
                <a:cs typeface="Calibri"/>
              </a:rPr>
              <a:t>t</a:t>
            </a:r>
            <a:r>
              <a:rPr sz="2800" b="0" spc="-5" dirty="0">
                <a:latin typeface="Calibri"/>
                <a:cs typeface="Calibri"/>
              </a:rPr>
              <a:t>io</a:t>
            </a:r>
            <a:r>
              <a:rPr sz="2800" b="0" dirty="0">
                <a:latin typeface="Calibri"/>
                <a:cs typeface="Calibri"/>
              </a:rPr>
              <a:t>n</a:t>
            </a:r>
            <a:r>
              <a:rPr sz="2800" b="0" spc="-10" dirty="0">
                <a:latin typeface="Calibri"/>
                <a:cs typeface="Calibri"/>
              </a:rPr>
              <a:t>,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u="heavy" spc="-30" dirty="0">
                <a:latin typeface="Calibri"/>
                <a:cs typeface="Calibri"/>
              </a:rPr>
              <a:t>s</a:t>
            </a:r>
            <a:r>
              <a:rPr sz="2800" b="0" u="heavy" spc="-5" dirty="0">
                <a:latin typeface="Calibri"/>
                <a:cs typeface="Calibri"/>
              </a:rPr>
              <a:t>t</a:t>
            </a:r>
            <a:r>
              <a:rPr sz="2800" b="0" u="heavy" spc="-10" dirty="0">
                <a:latin typeface="Calibri"/>
                <a:cs typeface="Calibri"/>
              </a:rPr>
              <a:t>ri</a:t>
            </a:r>
            <a:r>
              <a:rPr sz="2800" b="0" u="heavy" dirty="0">
                <a:latin typeface="Calibri"/>
                <a:cs typeface="Calibri"/>
              </a:rPr>
              <a:t>d</a:t>
            </a:r>
            <a:r>
              <a:rPr sz="2800" b="0" u="heavy" spc="-15" dirty="0">
                <a:latin typeface="Calibri"/>
                <a:cs typeface="Calibri"/>
              </a:rPr>
              <a:t>e</a:t>
            </a:r>
            <a:r>
              <a:rPr sz="2800" b="0" u="heavy" spc="-5" dirty="0">
                <a:latin typeface="Calibri"/>
                <a:cs typeface="Calibri"/>
              </a:rPr>
              <a:t> </a:t>
            </a:r>
            <a:r>
              <a:rPr sz="2800" b="0" u="heavy" spc="-10" dirty="0">
                <a:latin typeface="Calibri"/>
                <a:cs typeface="Calibri"/>
              </a:rPr>
              <a:t>2</a:t>
            </a:r>
            <a:r>
              <a:rPr sz="2800" b="0" spc="-10" dirty="0">
                <a:latin typeface="Calibri"/>
                <a:cs typeface="Calibri"/>
              </a:rPr>
              <a:t>,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dirty="0">
                <a:latin typeface="Calibri"/>
                <a:cs typeface="Calibri"/>
              </a:rPr>
              <a:t>p</a:t>
            </a:r>
            <a:r>
              <a:rPr sz="2800" b="0" spc="-5" dirty="0">
                <a:latin typeface="Calibri"/>
                <a:cs typeface="Calibri"/>
              </a:rPr>
              <a:t>a</a:t>
            </a:r>
            <a:r>
              <a:rPr sz="2800" b="0" dirty="0">
                <a:latin typeface="Calibri"/>
                <a:cs typeface="Calibri"/>
              </a:rPr>
              <a:t>d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4239895" marR="5080">
              <a:lnSpc>
                <a:spcPct val="102299"/>
              </a:lnSpc>
              <a:spcBef>
                <a:spcPts val="1495"/>
              </a:spcBef>
            </a:pPr>
            <a:r>
              <a:rPr sz="2600" b="0" dirty="0">
                <a:latin typeface="Calibri"/>
                <a:cs typeface="Calibri"/>
              </a:rPr>
              <a:t>Co</a:t>
            </a:r>
            <a:r>
              <a:rPr sz="2600" b="0" spc="-50" dirty="0">
                <a:latin typeface="Calibri"/>
                <a:cs typeface="Calibri"/>
              </a:rPr>
              <a:t>n</a:t>
            </a:r>
            <a:r>
              <a:rPr sz="2600" b="0" spc="-40" dirty="0">
                <a:latin typeface="Calibri"/>
                <a:cs typeface="Calibri"/>
              </a:rPr>
              <a:t>v</a:t>
            </a:r>
            <a:r>
              <a:rPr sz="2600" b="0" dirty="0">
                <a:latin typeface="Calibri"/>
                <a:cs typeface="Calibri"/>
              </a:rPr>
              <a:t>ol</a:t>
            </a:r>
            <a:r>
              <a:rPr sz="2600" b="0" spc="-5" dirty="0">
                <a:latin typeface="Calibri"/>
                <a:cs typeface="Calibri"/>
              </a:rPr>
              <a:t>u</a:t>
            </a:r>
            <a:r>
              <a:rPr sz="2600" b="0" spc="-10" dirty="0">
                <a:latin typeface="Calibri"/>
                <a:cs typeface="Calibri"/>
              </a:rPr>
              <a:t>t</a:t>
            </a:r>
            <a:r>
              <a:rPr sz="2600" b="0" dirty="0">
                <a:latin typeface="Calibri"/>
                <a:cs typeface="Calibri"/>
              </a:rPr>
              <a:t>ion</a:t>
            </a:r>
            <a:r>
              <a:rPr sz="2600" b="0" spc="-5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with</a:t>
            </a:r>
            <a:r>
              <a:rPr sz="2600" b="0" spc="-5" dirty="0">
                <a:latin typeface="Calibri"/>
                <a:cs typeface="Calibri"/>
              </a:rPr>
              <a:t> </a:t>
            </a:r>
            <a:r>
              <a:rPr sz="2600" b="0" spc="-35" dirty="0">
                <a:latin typeface="Calibri"/>
                <a:cs typeface="Calibri"/>
              </a:rPr>
              <a:t>s</a:t>
            </a:r>
            <a:r>
              <a:rPr sz="2600" b="0" dirty="0">
                <a:latin typeface="Calibri"/>
                <a:cs typeface="Calibri"/>
              </a:rPr>
              <a:t>t</a:t>
            </a:r>
            <a:r>
              <a:rPr sz="2600" b="0" spc="-5" dirty="0">
                <a:latin typeface="Calibri"/>
                <a:cs typeface="Calibri"/>
              </a:rPr>
              <a:t>r</a:t>
            </a:r>
            <a:r>
              <a:rPr sz="2600" b="0" dirty="0">
                <a:latin typeface="Calibri"/>
                <a:cs typeface="Calibri"/>
              </a:rPr>
              <a:t>i</a:t>
            </a:r>
            <a:r>
              <a:rPr sz="2600" b="0" spc="-5" dirty="0">
                <a:latin typeface="Calibri"/>
                <a:cs typeface="Calibri"/>
              </a:rPr>
              <a:t>d</a:t>
            </a:r>
            <a:r>
              <a:rPr sz="2600" b="0" spc="-15" dirty="0">
                <a:latin typeface="Calibri"/>
                <a:cs typeface="Calibri"/>
              </a:rPr>
              <a:t>e</a:t>
            </a:r>
            <a:r>
              <a:rPr sz="2600" b="0" spc="-10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&gt;</a:t>
            </a:r>
            <a:r>
              <a:rPr sz="2600" b="0" spc="5" dirty="0">
                <a:latin typeface="Calibri"/>
                <a:cs typeface="Calibri"/>
              </a:rPr>
              <a:t> </a:t>
            </a:r>
            <a:r>
              <a:rPr sz="2600" b="0" spc="-15" dirty="0">
                <a:latin typeface="Calibri"/>
                <a:cs typeface="Calibri"/>
              </a:rPr>
              <a:t>1</a:t>
            </a:r>
            <a:r>
              <a:rPr sz="2600" b="0" spc="-10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is</a:t>
            </a:r>
            <a:r>
              <a:rPr sz="2600" b="0" spc="-5" dirty="0">
                <a:latin typeface="Calibri"/>
                <a:cs typeface="Calibri"/>
              </a:rPr>
              <a:t> “</a:t>
            </a:r>
            <a:r>
              <a:rPr sz="2600" b="0" spc="-10" dirty="0">
                <a:latin typeface="Calibri"/>
                <a:cs typeface="Calibri"/>
              </a:rPr>
              <a:t>L</a:t>
            </a:r>
            <a:r>
              <a:rPr sz="2600" b="0" spc="-25" dirty="0">
                <a:latin typeface="Calibri"/>
                <a:cs typeface="Calibri"/>
              </a:rPr>
              <a:t>e</a:t>
            </a:r>
            <a:r>
              <a:rPr sz="2600" b="0" spc="5" dirty="0">
                <a:latin typeface="Calibri"/>
                <a:cs typeface="Calibri"/>
              </a:rPr>
              <a:t>a</a:t>
            </a:r>
            <a:r>
              <a:rPr sz="2600" b="0" spc="-5" dirty="0">
                <a:latin typeface="Calibri"/>
                <a:cs typeface="Calibri"/>
              </a:rPr>
              <a:t>rn</a:t>
            </a:r>
            <a:r>
              <a:rPr sz="2600" b="0" spc="5" dirty="0">
                <a:latin typeface="Calibri"/>
                <a:cs typeface="Calibri"/>
              </a:rPr>
              <a:t>a</a:t>
            </a:r>
            <a:r>
              <a:rPr sz="2600" b="0" spc="-5" dirty="0">
                <a:latin typeface="Calibri"/>
                <a:cs typeface="Calibri"/>
              </a:rPr>
              <a:t>b</a:t>
            </a:r>
            <a:r>
              <a:rPr sz="2600" b="0" dirty="0">
                <a:latin typeface="Calibri"/>
                <a:cs typeface="Calibri"/>
              </a:rPr>
              <a:t>l</a:t>
            </a:r>
            <a:r>
              <a:rPr sz="2600" b="0" spc="-15" dirty="0">
                <a:latin typeface="Calibri"/>
                <a:cs typeface="Calibri"/>
              </a:rPr>
              <a:t>e </a:t>
            </a:r>
            <a:r>
              <a:rPr sz="2600" b="0" dirty="0">
                <a:latin typeface="Calibri"/>
                <a:cs typeface="Calibri"/>
              </a:rPr>
              <a:t>D</a:t>
            </a:r>
            <a:r>
              <a:rPr sz="2600" b="0" spc="-5" dirty="0">
                <a:latin typeface="Calibri"/>
                <a:cs typeface="Calibri"/>
              </a:rPr>
              <a:t>o</a:t>
            </a:r>
            <a:r>
              <a:rPr sz="2600" b="0" spc="-20" dirty="0">
                <a:latin typeface="Calibri"/>
                <a:cs typeface="Calibri"/>
              </a:rPr>
              <a:t>w</a:t>
            </a:r>
            <a:r>
              <a:rPr sz="2600" b="0" spc="-5" dirty="0">
                <a:latin typeface="Calibri"/>
                <a:cs typeface="Calibri"/>
              </a:rPr>
              <a:t>ns</a:t>
            </a:r>
            <a:r>
              <a:rPr sz="2600" b="0" dirty="0">
                <a:latin typeface="Calibri"/>
                <a:cs typeface="Calibri"/>
              </a:rPr>
              <a:t>a</a:t>
            </a:r>
            <a:r>
              <a:rPr sz="2600" b="0" spc="-30" dirty="0">
                <a:latin typeface="Calibri"/>
                <a:cs typeface="Calibri"/>
              </a:rPr>
              <a:t>m</a:t>
            </a:r>
            <a:r>
              <a:rPr sz="2600" b="0" spc="-5" dirty="0">
                <a:latin typeface="Calibri"/>
                <a:cs typeface="Calibri"/>
              </a:rPr>
              <a:t>p</a:t>
            </a:r>
            <a:r>
              <a:rPr sz="2600" b="0" dirty="0">
                <a:latin typeface="Calibri"/>
                <a:cs typeface="Calibri"/>
              </a:rPr>
              <a:t>li</a:t>
            </a:r>
            <a:r>
              <a:rPr sz="2600" b="0" spc="-5" dirty="0">
                <a:latin typeface="Calibri"/>
                <a:cs typeface="Calibri"/>
              </a:rPr>
              <a:t>n</a:t>
            </a:r>
            <a:r>
              <a:rPr sz="2600" b="0" spc="85" dirty="0">
                <a:latin typeface="Calibri"/>
                <a:cs typeface="Calibri"/>
              </a:rPr>
              <a:t>g</a:t>
            </a:r>
            <a:r>
              <a:rPr sz="2600" b="0" dirty="0">
                <a:latin typeface="Calibri"/>
                <a:cs typeface="Calibri"/>
              </a:rPr>
              <a:t>” Can</a:t>
            </a:r>
            <a:r>
              <a:rPr sz="2600" b="0" spc="-5" dirty="0">
                <a:latin typeface="Calibri"/>
                <a:cs typeface="Calibri"/>
              </a:rPr>
              <a:t> </a:t>
            </a:r>
            <a:r>
              <a:rPr sz="2600" b="0" spc="-40" dirty="0">
                <a:latin typeface="Calibri"/>
                <a:cs typeface="Calibri"/>
              </a:rPr>
              <a:t>w</a:t>
            </a:r>
            <a:r>
              <a:rPr sz="2600" b="0" spc="-15" dirty="0">
                <a:latin typeface="Calibri"/>
                <a:cs typeface="Calibri"/>
              </a:rPr>
              <a:t>e</a:t>
            </a:r>
            <a:r>
              <a:rPr sz="2600" b="0" spc="-10" dirty="0">
                <a:latin typeface="Calibri"/>
                <a:cs typeface="Calibri"/>
              </a:rPr>
              <a:t> </a:t>
            </a:r>
            <a:r>
              <a:rPr sz="2600" b="0" spc="-5" dirty="0">
                <a:latin typeface="Calibri"/>
                <a:cs typeface="Calibri"/>
              </a:rPr>
              <a:t>u</a:t>
            </a:r>
            <a:r>
              <a:rPr sz="2600" b="0" spc="-10" dirty="0">
                <a:latin typeface="Calibri"/>
                <a:cs typeface="Calibri"/>
              </a:rPr>
              <a:t>s</a:t>
            </a:r>
            <a:r>
              <a:rPr sz="2600" b="0" spc="-15" dirty="0">
                <a:latin typeface="Calibri"/>
                <a:cs typeface="Calibri"/>
              </a:rPr>
              <a:t>e</a:t>
            </a:r>
            <a:r>
              <a:rPr sz="2600" b="0" spc="-5" dirty="0">
                <a:latin typeface="Calibri"/>
                <a:cs typeface="Calibri"/>
              </a:rPr>
              <a:t> </a:t>
            </a:r>
            <a:r>
              <a:rPr sz="2600" b="0" spc="-35" dirty="0">
                <a:latin typeface="Calibri"/>
                <a:cs typeface="Calibri"/>
              </a:rPr>
              <a:t>s</a:t>
            </a:r>
            <a:r>
              <a:rPr sz="2600" b="0" dirty="0">
                <a:latin typeface="Calibri"/>
                <a:cs typeface="Calibri"/>
              </a:rPr>
              <a:t>t</a:t>
            </a:r>
            <a:r>
              <a:rPr sz="2600" b="0" spc="-5" dirty="0">
                <a:latin typeface="Calibri"/>
                <a:cs typeface="Calibri"/>
              </a:rPr>
              <a:t>r</a:t>
            </a:r>
            <a:r>
              <a:rPr sz="2600" b="0" dirty="0">
                <a:latin typeface="Calibri"/>
                <a:cs typeface="Calibri"/>
              </a:rPr>
              <a:t>i</a:t>
            </a:r>
            <a:r>
              <a:rPr sz="2600" b="0" spc="-5" dirty="0">
                <a:latin typeface="Calibri"/>
                <a:cs typeface="Calibri"/>
              </a:rPr>
              <a:t>d</a:t>
            </a:r>
            <a:r>
              <a:rPr sz="2600" b="0" spc="-15" dirty="0">
                <a:latin typeface="Calibri"/>
                <a:cs typeface="Calibri"/>
              </a:rPr>
              <a:t>e</a:t>
            </a:r>
            <a:r>
              <a:rPr sz="2600" b="0" spc="-10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&lt;</a:t>
            </a:r>
            <a:r>
              <a:rPr sz="2600" b="0" spc="5" dirty="0">
                <a:latin typeface="Calibri"/>
                <a:cs typeface="Calibri"/>
              </a:rPr>
              <a:t> </a:t>
            </a:r>
            <a:r>
              <a:rPr sz="2600" b="0" spc="-15" dirty="0">
                <a:latin typeface="Calibri"/>
                <a:cs typeface="Calibri"/>
              </a:rPr>
              <a:t>1</a:t>
            </a:r>
            <a:r>
              <a:rPr sz="2600" b="0" spc="-10" dirty="0">
                <a:latin typeface="Calibri"/>
                <a:cs typeface="Calibri"/>
              </a:rPr>
              <a:t> </a:t>
            </a:r>
            <a:r>
              <a:rPr sz="2600" b="0" spc="-65" dirty="0">
                <a:latin typeface="Calibri"/>
                <a:cs typeface="Calibri"/>
              </a:rPr>
              <a:t>f</a:t>
            </a:r>
            <a:r>
              <a:rPr sz="2600" b="0" dirty="0">
                <a:latin typeface="Calibri"/>
                <a:cs typeface="Calibri"/>
              </a:rPr>
              <a:t>o</a:t>
            </a:r>
            <a:r>
              <a:rPr sz="2600" b="0" spc="-10" dirty="0">
                <a:latin typeface="Calibri"/>
                <a:cs typeface="Calibri"/>
              </a:rPr>
              <a:t>r</a:t>
            </a:r>
            <a:r>
              <a:rPr sz="2600" b="0" spc="5" dirty="0">
                <a:latin typeface="Calibri"/>
                <a:cs typeface="Calibri"/>
              </a:rPr>
              <a:t> </a:t>
            </a:r>
            <a:r>
              <a:rPr sz="2600" b="0" spc="-5" dirty="0">
                <a:latin typeface="Calibri"/>
                <a:cs typeface="Calibri"/>
              </a:rPr>
              <a:t>“</a:t>
            </a:r>
            <a:r>
              <a:rPr sz="2600" b="0" spc="-10" dirty="0">
                <a:latin typeface="Calibri"/>
                <a:cs typeface="Calibri"/>
              </a:rPr>
              <a:t>L</a:t>
            </a:r>
            <a:r>
              <a:rPr sz="2600" b="0" spc="-25" dirty="0">
                <a:latin typeface="Calibri"/>
                <a:cs typeface="Calibri"/>
              </a:rPr>
              <a:t>e</a:t>
            </a:r>
            <a:r>
              <a:rPr sz="2600" b="0" spc="5" dirty="0">
                <a:latin typeface="Calibri"/>
                <a:cs typeface="Calibri"/>
              </a:rPr>
              <a:t>a</a:t>
            </a:r>
            <a:r>
              <a:rPr sz="2600" b="0" spc="-5" dirty="0">
                <a:latin typeface="Calibri"/>
                <a:cs typeface="Calibri"/>
              </a:rPr>
              <a:t>rn</a:t>
            </a:r>
            <a:r>
              <a:rPr sz="2600" b="0" spc="5" dirty="0">
                <a:latin typeface="Calibri"/>
                <a:cs typeface="Calibri"/>
              </a:rPr>
              <a:t>a</a:t>
            </a:r>
            <a:r>
              <a:rPr sz="2600" b="0" spc="-5" dirty="0">
                <a:latin typeface="Calibri"/>
                <a:cs typeface="Calibri"/>
              </a:rPr>
              <a:t>b</a:t>
            </a:r>
            <a:r>
              <a:rPr sz="2600" b="0" dirty="0">
                <a:latin typeface="Calibri"/>
                <a:cs typeface="Calibri"/>
              </a:rPr>
              <a:t>l</a:t>
            </a:r>
            <a:r>
              <a:rPr sz="2600" b="0" spc="-15" dirty="0">
                <a:latin typeface="Calibri"/>
                <a:cs typeface="Calibri"/>
              </a:rPr>
              <a:t>e </a:t>
            </a:r>
            <a:r>
              <a:rPr sz="2600" b="0" spc="-30" dirty="0">
                <a:latin typeface="Calibri"/>
                <a:cs typeface="Calibri"/>
              </a:rPr>
              <a:t>U</a:t>
            </a:r>
            <a:r>
              <a:rPr sz="2600" b="0" spc="-35" dirty="0">
                <a:latin typeface="Calibri"/>
                <a:cs typeface="Calibri"/>
              </a:rPr>
              <a:t>p</a:t>
            </a:r>
            <a:r>
              <a:rPr sz="2600" b="0" spc="-5" dirty="0">
                <a:latin typeface="Calibri"/>
                <a:cs typeface="Calibri"/>
              </a:rPr>
              <a:t>s</a:t>
            </a:r>
            <a:r>
              <a:rPr sz="2600" b="0" dirty="0">
                <a:latin typeface="Calibri"/>
                <a:cs typeface="Calibri"/>
              </a:rPr>
              <a:t>a</a:t>
            </a:r>
            <a:r>
              <a:rPr sz="2600" b="0" spc="-30" dirty="0">
                <a:latin typeface="Calibri"/>
                <a:cs typeface="Calibri"/>
              </a:rPr>
              <a:t>m</a:t>
            </a:r>
            <a:r>
              <a:rPr sz="2600" b="0" spc="-5" dirty="0">
                <a:latin typeface="Calibri"/>
                <a:cs typeface="Calibri"/>
              </a:rPr>
              <a:t>p</a:t>
            </a:r>
            <a:r>
              <a:rPr sz="2600" b="0" dirty="0">
                <a:latin typeface="Calibri"/>
                <a:cs typeface="Calibri"/>
              </a:rPr>
              <a:t>li</a:t>
            </a:r>
            <a:r>
              <a:rPr sz="2600" b="0" spc="-5" dirty="0">
                <a:latin typeface="Calibri"/>
                <a:cs typeface="Calibri"/>
              </a:rPr>
              <a:t>n</a:t>
            </a:r>
            <a:r>
              <a:rPr sz="2600" b="0" spc="90" dirty="0">
                <a:latin typeface="Calibri"/>
                <a:cs typeface="Calibri"/>
              </a:rPr>
              <a:t>g</a:t>
            </a:r>
            <a:r>
              <a:rPr sz="2600" b="0" spc="-5" dirty="0">
                <a:latin typeface="Calibri"/>
                <a:cs typeface="Calibri"/>
              </a:rPr>
              <a:t>”?</a:t>
            </a:r>
            <a:endParaRPr sz="2600">
              <a:latin typeface="Calibri"/>
              <a:cs typeface="Calibri"/>
            </a:endParaRPr>
          </a:p>
          <a:p>
            <a:pPr marL="2390140"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2390140">
              <a:lnSpc>
                <a:spcPct val="100000"/>
              </a:lnSpc>
              <a:spcBef>
                <a:spcPts val="47"/>
              </a:spcBef>
            </a:pPr>
            <a:endParaRPr sz="2650">
              <a:latin typeface="Times New Roman"/>
              <a:cs typeface="Times New Roman"/>
            </a:endParaRPr>
          </a:p>
          <a:p>
            <a:pPr marL="4517390" marR="4952365">
              <a:lnSpc>
                <a:spcPct val="100299"/>
              </a:lnSpc>
            </a:pPr>
            <a:r>
              <a:rPr sz="3200" b="0" spc="5" dirty="0">
                <a:latin typeface="Calibri"/>
                <a:cs typeface="Calibri"/>
              </a:rPr>
              <a:t>D</a:t>
            </a:r>
            <a:r>
              <a:rPr sz="3200" b="0" spc="-5" dirty="0">
                <a:latin typeface="Calibri"/>
                <a:cs typeface="Calibri"/>
              </a:rPr>
              <a:t>o</a:t>
            </a:r>
            <a:r>
              <a:rPr sz="3200" b="0" spc="-15" dirty="0">
                <a:latin typeface="Calibri"/>
                <a:cs typeface="Calibri"/>
              </a:rPr>
              <a:t>t</a:t>
            </a:r>
            <a:r>
              <a:rPr sz="3200" b="0" dirty="0">
                <a:latin typeface="Calibri"/>
                <a:cs typeface="Calibri"/>
              </a:rPr>
              <a:t> </a:t>
            </a:r>
            <a:r>
              <a:rPr sz="3200" b="0" spc="5" dirty="0">
                <a:latin typeface="Calibri"/>
                <a:cs typeface="Calibri"/>
              </a:rPr>
              <a:t>p</a:t>
            </a:r>
            <a:r>
              <a:rPr sz="3200" b="0" spc="-60" dirty="0">
                <a:latin typeface="Calibri"/>
                <a:cs typeface="Calibri"/>
              </a:rPr>
              <a:t>r</a:t>
            </a:r>
            <a:r>
              <a:rPr sz="3200" b="0" spc="-5" dirty="0">
                <a:latin typeface="Calibri"/>
                <a:cs typeface="Calibri"/>
              </a:rPr>
              <a:t>o</a:t>
            </a:r>
            <a:r>
              <a:rPr sz="3200" b="0" spc="5" dirty="0">
                <a:latin typeface="Calibri"/>
                <a:cs typeface="Calibri"/>
              </a:rPr>
              <a:t>du</a:t>
            </a:r>
            <a:r>
              <a:rPr sz="3200" b="0" spc="-5" dirty="0">
                <a:latin typeface="Calibri"/>
                <a:cs typeface="Calibri"/>
              </a:rPr>
              <a:t>c</a:t>
            </a:r>
            <a:r>
              <a:rPr sz="3200" b="0" spc="-15" dirty="0">
                <a:latin typeface="Calibri"/>
                <a:cs typeface="Calibri"/>
              </a:rPr>
              <a:t>t</a:t>
            </a:r>
            <a:r>
              <a:rPr sz="3200" b="0" spc="-10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b</a:t>
            </a:r>
            <a:r>
              <a:rPr sz="3200" b="0" spc="-45" dirty="0">
                <a:latin typeface="Calibri"/>
                <a:cs typeface="Calibri"/>
              </a:rPr>
              <a:t>e</a:t>
            </a:r>
            <a:r>
              <a:rPr sz="3200" b="0" spc="-15" dirty="0">
                <a:latin typeface="Calibri"/>
                <a:cs typeface="Calibri"/>
              </a:rPr>
              <a:t>t</a:t>
            </a:r>
            <a:r>
              <a:rPr sz="3200" b="0" spc="-55" dirty="0">
                <a:latin typeface="Calibri"/>
                <a:cs typeface="Calibri"/>
              </a:rPr>
              <a:t>w</a:t>
            </a:r>
            <a:r>
              <a:rPr sz="3200" b="0" spc="-25" dirty="0">
                <a:latin typeface="Calibri"/>
                <a:cs typeface="Calibri"/>
              </a:rPr>
              <a:t>ee</a:t>
            </a:r>
            <a:r>
              <a:rPr sz="3200" b="0" dirty="0">
                <a:latin typeface="Calibri"/>
                <a:cs typeface="Calibri"/>
              </a:rPr>
              <a:t>n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i</a:t>
            </a:r>
            <a:r>
              <a:rPr sz="3200" b="0" spc="5" dirty="0">
                <a:latin typeface="Calibri"/>
                <a:cs typeface="Calibri"/>
              </a:rPr>
              <a:t>nput </a:t>
            </a:r>
            <a:r>
              <a:rPr sz="3200" b="0" dirty="0">
                <a:latin typeface="Calibri"/>
                <a:cs typeface="Calibri"/>
              </a:rPr>
              <a:t>a</a:t>
            </a:r>
            <a:r>
              <a:rPr sz="3200" b="0" spc="5" dirty="0">
                <a:latin typeface="Calibri"/>
                <a:cs typeface="Calibri"/>
              </a:rPr>
              <a:t>n</a:t>
            </a:r>
            <a:r>
              <a:rPr sz="3200" b="0" dirty="0">
                <a:latin typeface="Calibri"/>
                <a:cs typeface="Calibri"/>
              </a:rPr>
              <a:t>d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f</a:t>
            </a:r>
            <a:r>
              <a:rPr sz="3200" b="0" dirty="0">
                <a:latin typeface="Calibri"/>
                <a:cs typeface="Calibri"/>
              </a:rPr>
              <a:t>il</a:t>
            </a:r>
            <a:r>
              <a:rPr sz="3200" b="0" spc="-35" dirty="0">
                <a:latin typeface="Calibri"/>
                <a:cs typeface="Calibri"/>
              </a:rPr>
              <a:t>t</a:t>
            </a:r>
            <a:r>
              <a:rPr sz="3200" b="0" spc="-25" dirty="0">
                <a:latin typeface="Calibri"/>
                <a:cs typeface="Calibri"/>
              </a:rPr>
              <a:t>e</a:t>
            </a:r>
            <a:r>
              <a:rPr sz="3200" b="0" spc="-15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67454" y="56291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66673" y="56291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231835" y="3212035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099" y="1833072"/>
          <a:ext cx="3482975" cy="3462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0463">
                <a:tc grid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5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65">
                <a:tc row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8877391" y="54005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814" y="54005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57067" y="1243583"/>
            <a:ext cx="53213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5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n</a:t>
            </a:r>
            <a:r>
              <a:rPr sz="2800" b="1" spc="-30" dirty="0">
                <a:latin typeface="Calibri"/>
                <a:cs typeface="Calibri"/>
              </a:rPr>
              <a:t>v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ti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nspos</a:t>
            </a:r>
            <a:r>
              <a:rPr sz="2800" b="1" spc="-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54</a:t>
            </a:fld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66821" y="2478826"/>
          <a:ext cx="276225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1483814" y="54005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55</a:t>
            </a:fld>
            <a:endParaRPr spc="-15" dirty="0"/>
          </a:p>
        </p:txBody>
      </p:sp>
      <p:sp>
        <p:nvSpPr>
          <p:cNvPr id="7" name="object 7"/>
          <p:cNvSpPr txBox="1"/>
          <p:nvPr/>
        </p:nvSpPr>
        <p:spPr>
          <a:xfrm>
            <a:off x="4601358" y="3763772"/>
            <a:ext cx="2589530" cy="141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</a:pPr>
            <a:r>
              <a:rPr sz="3200" spc="-14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npu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 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7067" y="1243583"/>
            <a:ext cx="532130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5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n</a:t>
            </a:r>
            <a:r>
              <a:rPr sz="2800" b="1" spc="-30" dirty="0">
                <a:latin typeface="Calibri"/>
                <a:cs typeface="Calibri"/>
              </a:rPr>
              <a:t>v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ti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nspos</a:t>
            </a:r>
            <a:r>
              <a:rPr sz="2800" b="1" spc="-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77391" y="54005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798890" y="1771610"/>
          <a:ext cx="3430270" cy="3463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4516">
                <a:tc gridSpan="3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5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083">
                <a:tc rowSpan="2"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56</a:t>
            </a:fld>
            <a:endParaRPr spc="-15" dirty="0"/>
          </a:p>
        </p:txBody>
      </p:sp>
      <p:sp>
        <p:nvSpPr>
          <p:cNvPr id="6" name="object 6"/>
          <p:cNvSpPr txBox="1"/>
          <p:nvPr/>
        </p:nvSpPr>
        <p:spPr>
          <a:xfrm>
            <a:off x="2240384" y="1243583"/>
            <a:ext cx="6337935" cy="393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16635">
              <a:lnSpc>
                <a:spcPts val="5690"/>
              </a:lnSpc>
            </a:pP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5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n</a:t>
            </a:r>
            <a:r>
              <a:rPr sz="2800" b="1" spc="-30" dirty="0">
                <a:latin typeface="Calibri"/>
                <a:cs typeface="Calibri"/>
              </a:rPr>
              <a:t>v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ti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nspos</a:t>
            </a:r>
            <a:r>
              <a:rPr sz="2800" b="1" spc="-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il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o</a:t>
            </a:r>
            <a:r>
              <a:rPr sz="2800" u="heavy" dirty="0">
                <a:latin typeface="Calibri"/>
                <a:cs typeface="Calibri"/>
              </a:rPr>
              <a:t>u</a:t>
            </a:r>
            <a:r>
              <a:rPr sz="2800" u="heavy" spc="-5" dirty="0">
                <a:latin typeface="Calibri"/>
                <a:cs typeface="Calibri"/>
              </a:rPr>
              <a:t>t</a:t>
            </a:r>
            <a:r>
              <a:rPr sz="2800" u="heavy" dirty="0">
                <a:latin typeface="Calibri"/>
                <a:cs typeface="Calibri"/>
              </a:rPr>
              <a:t>pu</a:t>
            </a:r>
            <a:r>
              <a:rPr sz="2800" u="heavy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805"/>
              </a:lnSpc>
            </a:pP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i</a:t>
            </a:r>
            <a:r>
              <a:rPr sz="2800" u="heavy" dirty="0">
                <a:latin typeface="Calibri"/>
                <a:cs typeface="Calibri"/>
              </a:rPr>
              <a:t>npu</a:t>
            </a:r>
            <a:r>
              <a:rPr sz="2800" u="heavy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3600">
              <a:latin typeface="Times New Roman"/>
              <a:cs typeface="Times New Roman"/>
            </a:endParaRPr>
          </a:p>
          <a:p>
            <a:pPr marL="2373630" marR="1392555" algn="just">
              <a:lnSpc>
                <a:spcPct val="100299"/>
              </a:lnSpc>
            </a:pPr>
            <a:r>
              <a:rPr sz="3200" spc="-14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npu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 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3814" y="54005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77391" y="54005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798890" y="1772345"/>
          <a:ext cx="3446145" cy="3475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3781">
                <a:tc grid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4472C4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349">
                <a:tc rowSpan="2"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473171" y="24851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58971" y="24851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4771" y="24851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30571" y="24851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171" y="31709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58971" y="31709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44771" y="31709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30571" y="31709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73171" y="38567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58971" y="38567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44771" y="38567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30571" y="38567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73171" y="45425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8971" y="45425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44771" y="45425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30571" y="45425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57067" y="1230883"/>
            <a:ext cx="53213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5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n</a:t>
            </a:r>
            <a:r>
              <a:rPr sz="2800" b="1" spc="-30" dirty="0">
                <a:latin typeface="Calibri"/>
                <a:cs typeface="Calibri"/>
              </a:rPr>
              <a:t>v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ti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nspos</a:t>
            </a:r>
            <a:r>
              <a:rPr sz="2800" b="1" spc="-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3814" y="54005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17940" y="1790660"/>
            <a:ext cx="2057400" cy="2075180"/>
          </a:xfrm>
          <a:custGeom>
            <a:avLst/>
            <a:gdLst/>
            <a:ahLst/>
            <a:cxnLst/>
            <a:rect l="l" t="t" r="r" b="b"/>
            <a:pathLst>
              <a:path w="2057400" h="2075179">
                <a:moveTo>
                  <a:pt x="0" y="0"/>
                </a:moveTo>
                <a:lnTo>
                  <a:pt x="2057400" y="0"/>
                </a:lnTo>
                <a:lnTo>
                  <a:pt x="2057400" y="2074832"/>
                </a:lnTo>
                <a:lnTo>
                  <a:pt x="0" y="20748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49317" y="1792129"/>
            <a:ext cx="2057400" cy="2075180"/>
          </a:xfrm>
          <a:custGeom>
            <a:avLst/>
            <a:gdLst/>
            <a:ahLst/>
            <a:cxnLst/>
            <a:rect l="l" t="t" r="r" b="b"/>
            <a:pathLst>
              <a:path w="2057400" h="2075179">
                <a:moveTo>
                  <a:pt x="0" y="0"/>
                </a:moveTo>
                <a:lnTo>
                  <a:pt x="2057400" y="0"/>
                </a:lnTo>
                <a:lnTo>
                  <a:pt x="2057400" y="2074832"/>
                </a:lnTo>
                <a:lnTo>
                  <a:pt x="0" y="20748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240384" y="1953259"/>
            <a:ext cx="4950460" cy="322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94995">
              <a:lnSpc>
                <a:spcPct val="100699"/>
              </a:lnSpc>
            </a:pP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il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o</a:t>
            </a:r>
            <a:r>
              <a:rPr sz="2800" u="heavy" dirty="0">
                <a:latin typeface="Calibri"/>
                <a:cs typeface="Calibri"/>
              </a:rPr>
              <a:t>u</a:t>
            </a:r>
            <a:r>
              <a:rPr sz="2800" u="heavy" spc="-5" dirty="0">
                <a:latin typeface="Calibri"/>
                <a:cs typeface="Calibri"/>
              </a:rPr>
              <a:t>t</a:t>
            </a:r>
            <a:r>
              <a:rPr sz="2800" u="heavy" dirty="0">
                <a:latin typeface="Calibri"/>
                <a:cs typeface="Calibri"/>
              </a:rPr>
              <a:t>pu</a:t>
            </a:r>
            <a:r>
              <a:rPr sz="2800" u="heavy" spc="-1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i</a:t>
            </a:r>
            <a:r>
              <a:rPr sz="2800" u="heavy" dirty="0">
                <a:latin typeface="Calibri"/>
                <a:cs typeface="Calibri"/>
              </a:rPr>
              <a:t>npu</a:t>
            </a:r>
            <a:r>
              <a:rPr sz="2800" u="heavy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3600">
              <a:latin typeface="Times New Roman"/>
              <a:cs typeface="Times New Roman"/>
            </a:endParaRPr>
          </a:p>
          <a:p>
            <a:pPr marL="2373630" marR="5080" algn="just">
              <a:lnSpc>
                <a:spcPct val="100299"/>
              </a:lnSpc>
            </a:pPr>
            <a:r>
              <a:rPr sz="3200" spc="-14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npu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 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683905" y="1711007"/>
            <a:ext cx="921385" cy="1117600"/>
          </a:xfrm>
          <a:custGeom>
            <a:avLst/>
            <a:gdLst/>
            <a:ahLst/>
            <a:cxnLst/>
            <a:rect l="l" t="t" r="r" b="b"/>
            <a:pathLst>
              <a:path w="921384" h="1117600">
                <a:moveTo>
                  <a:pt x="32966" y="971829"/>
                </a:moveTo>
                <a:lnTo>
                  <a:pt x="0" y="1117229"/>
                </a:lnTo>
                <a:lnTo>
                  <a:pt x="136099" y="1056363"/>
                </a:lnTo>
                <a:lnTo>
                  <a:pt x="122690" y="1045372"/>
                </a:lnTo>
                <a:lnTo>
                  <a:pt x="87635" y="1045372"/>
                </a:lnTo>
                <a:lnTo>
                  <a:pt x="53257" y="1017195"/>
                </a:lnTo>
                <a:lnTo>
                  <a:pt x="67344" y="1000007"/>
                </a:lnTo>
                <a:lnTo>
                  <a:pt x="32966" y="971829"/>
                </a:lnTo>
                <a:close/>
              </a:path>
              <a:path w="921384" h="1117600">
                <a:moveTo>
                  <a:pt x="67344" y="1000007"/>
                </a:moveTo>
                <a:lnTo>
                  <a:pt x="53257" y="1017195"/>
                </a:lnTo>
                <a:lnTo>
                  <a:pt x="87635" y="1045372"/>
                </a:lnTo>
                <a:lnTo>
                  <a:pt x="101722" y="1028185"/>
                </a:lnTo>
                <a:lnTo>
                  <a:pt x="67344" y="1000007"/>
                </a:lnTo>
                <a:close/>
              </a:path>
              <a:path w="921384" h="1117600">
                <a:moveTo>
                  <a:pt x="101722" y="1028185"/>
                </a:moveTo>
                <a:lnTo>
                  <a:pt x="87635" y="1045372"/>
                </a:lnTo>
                <a:lnTo>
                  <a:pt x="122690" y="1045372"/>
                </a:lnTo>
                <a:lnTo>
                  <a:pt x="101722" y="1028185"/>
                </a:lnTo>
                <a:close/>
              </a:path>
              <a:path w="921384" h="1117600">
                <a:moveTo>
                  <a:pt x="887002" y="0"/>
                </a:moveTo>
                <a:lnTo>
                  <a:pt x="67344" y="1000007"/>
                </a:lnTo>
                <a:lnTo>
                  <a:pt x="101722" y="1028185"/>
                </a:lnTo>
                <a:lnTo>
                  <a:pt x="921379" y="28178"/>
                </a:lnTo>
                <a:lnTo>
                  <a:pt x="8870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878332" y="999743"/>
            <a:ext cx="14211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57</a:t>
            </a:fld>
            <a:endParaRPr spc="-15" dirty="0"/>
          </a:p>
        </p:txBody>
      </p:sp>
      <p:sp>
        <p:nvSpPr>
          <p:cNvPr id="28" name="object 28"/>
          <p:cNvSpPr txBox="1"/>
          <p:nvPr/>
        </p:nvSpPr>
        <p:spPr>
          <a:xfrm>
            <a:off x="9878332" y="1355852"/>
            <a:ext cx="19856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77391" y="54005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5" dirty="0"/>
              <a:t>Le</a:t>
            </a:r>
            <a:r>
              <a:rPr sz="4000" spc="-20" dirty="0"/>
              <a:t>a</a:t>
            </a:r>
            <a:r>
              <a:rPr sz="4000" spc="-25" dirty="0"/>
              <a:t>rn</a:t>
            </a:r>
            <a:r>
              <a:rPr sz="4000" spc="-20" dirty="0"/>
              <a:t>a</a:t>
            </a:r>
            <a:r>
              <a:rPr sz="4000" spc="-30" dirty="0"/>
              <a:t>b</a:t>
            </a:r>
            <a:r>
              <a:rPr sz="4000" spc="-10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40" dirty="0"/>
              <a:t>U</a:t>
            </a:r>
            <a:r>
              <a:rPr sz="4000" spc="-50" dirty="0"/>
              <a:t>p</a:t>
            </a:r>
            <a:r>
              <a:rPr sz="4000" spc="-20" dirty="0"/>
              <a:t>s</a:t>
            </a:r>
            <a:r>
              <a:rPr sz="4000" spc="-15" dirty="0"/>
              <a:t>a</a:t>
            </a:r>
            <a:r>
              <a:rPr sz="4000" spc="-5" dirty="0"/>
              <a:t>m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25" dirty="0"/>
              <a:t>ng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275" dirty="0"/>
              <a:t>T</a:t>
            </a:r>
            <a:r>
              <a:rPr sz="4000" spc="-100" dirty="0"/>
              <a:t>r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0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spc="-25" dirty="0"/>
              <a:t>ed</a:t>
            </a:r>
            <a:r>
              <a:rPr sz="4000" spc="-15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473171" y="24851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58971" y="24851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4771" y="24851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30571" y="24851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171" y="31709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58971" y="31709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44771" y="31709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30571" y="31709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73171" y="38567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58971" y="38567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44771" y="38567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30571" y="38567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73171" y="45425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8971" y="45425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44771" y="45425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30571" y="454257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57067" y="1230883"/>
            <a:ext cx="53213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b="1" spc="-5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n</a:t>
            </a:r>
            <a:r>
              <a:rPr sz="2800" b="1" spc="-30" dirty="0">
                <a:latin typeface="Calibri"/>
                <a:cs typeface="Calibri"/>
              </a:rPr>
              <a:t>v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0" dirty="0">
                <a:latin typeface="Calibri"/>
                <a:cs typeface="Calibri"/>
              </a:rPr>
              <a:t>l</a:t>
            </a:r>
            <a:r>
              <a:rPr sz="2800" b="1" spc="-20" dirty="0">
                <a:latin typeface="Calibri"/>
                <a:cs typeface="Calibri"/>
              </a:rPr>
              <a:t>u</a:t>
            </a:r>
            <a:r>
              <a:rPr sz="2800" b="1" spc="-10" dirty="0">
                <a:latin typeface="Calibri"/>
                <a:cs typeface="Calibri"/>
              </a:rPr>
              <a:t>ti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nspos</a:t>
            </a:r>
            <a:r>
              <a:rPr sz="2800" b="1" spc="-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3814" y="5400547"/>
            <a:ext cx="16490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24400" y="3423757"/>
            <a:ext cx="2440940" cy="114300"/>
          </a:xfrm>
          <a:custGeom>
            <a:avLst/>
            <a:gdLst/>
            <a:ahLst/>
            <a:cxnLst/>
            <a:rect l="l" t="t" r="r" b="b"/>
            <a:pathLst>
              <a:path w="2440940" h="114300">
                <a:moveTo>
                  <a:pt x="2326223" y="76199"/>
                </a:moveTo>
                <a:lnTo>
                  <a:pt x="2326223" y="114300"/>
                </a:lnTo>
                <a:lnTo>
                  <a:pt x="2402423" y="76200"/>
                </a:lnTo>
                <a:lnTo>
                  <a:pt x="2326223" y="76199"/>
                </a:lnTo>
                <a:close/>
              </a:path>
              <a:path w="2440940" h="114300">
                <a:moveTo>
                  <a:pt x="2326223" y="38099"/>
                </a:moveTo>
                <a:lnTo>
                  <a:pt x="2326223" y="76199"/>
                </a:lnTo>
                <a:lnTo>
                  <a:pt x="2345274" y="76200"/>
                </a:lnTo>
                <a:lnTo>
                  <a:pt x="2345274" y="38100"/>
                </a:lnTo>
                <a:lnTo>
                  <a:pt x="2326223" y="38099"/>
                </a:lnTo>
                <a:close/>
              </a:path>
              <a:path w="2440940" h="114300">
                <a:moveTo>
                  <a:pt x="2326223" y="0"/>
                </a:moveTo>
                <a:lnTo>
                  <a:pt x="2326223" y="38099"/>
                </a:lnTo>
                <a:lnTo>
                  <a:pt x="2345274" y="38100"/>
                </a:lnTo>
                <a:lnTo>
                  <a:pt x="2345274" y="76200"/>
                </a:lnTo>
                <a:lnTo>
                  <a:pt x="2402425" y="76198"/>
                </a:lnTo>
                <a:lnTo>
                  <a:pt x="2440523" y="57150"/>
                </a:lnTo>
                <a:lnTo>
                  <a:pt x="2326223" y="0"/>
                </a:lnTo>
                <a:close/>
              </a:path>
              <a:path w="2440940" h="114300">
                <a:moveTo>
                  <a:pt x="0" y="38098"/>
                </a:moveTo>
                <a:lnTo>
                  <a:pt x="0" y="76198"/>
                </a:lnTo>
                <a:lnTo>
                  <a:pt x="2326223" y="76199"/>
                </a:lnTo>
                <a:lnTo>
                  <a:pt x="232622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17940" y="1790660"/>
            <a:ext cx="2057400" cy="2075180"/>
          </a:xfrm>
          <a:custGeom>
            <a:avLst/>
            <a:gdLst/>
            <a:ahLst/>
            <a:cxnLst/>
            <a:rect l="l" t="t" r="r" b="b"/>
            <a:pathLst>
              <a:path w="2057400" h="2075179">
                <a:moveTo>
                  <a:pt x="0" y="0"/>
                </a:moveTo>
                <a:lnTo>
                  <a:pt x="2057400" y="0"/>
                </a:lnTo>
                <a:lnTo>
                  <a:pt x="2057400" y="2074832"/>
                </a:lnTo>
                <a:lnTo>
                  <a:pt x="0" y="20748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49317" y="1792129"/>
            <a:ext cx="2057400" cy="2075180"/>
          </a:xfrm>
          <a:custGeom>
            <a:avLst/>
            <a:gdLst/>
            <a:ahLst/>
            <a:cxnLst/>
            <a:rect l="l" t="t" r="r" b="b"/>
            <a:pathLst>
              <a:path w="2057400" h="2075179">
                <a:moveTo>
                  <a:pt x="0" y="0"/>
                </a:moveTo>
                <a:lnTo>
                  <a:pt x="2057400" y="0"/>
                </a:lnTo>
                <a:lnTo>
                  <a:pt x="2057400" y="2074832"/>
                </a:lnTo>
                <a:lnTo>
                  <a:pt x="0" y="20748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07483" y="3165885"/>
            <a:ext cx="2057400" cy="2075180"/>
          </a:xfrm>
          <a:custGeom>
            <a:avLst/>
            <a:gdLst/>
            <a:ahLst/>
            <a:cxnLst/>
            <a:rect l="l" t="t" r="r" b="b"/>
            <a:pathLst>
              <a:path w="2057400" h="2075179">
                <a:moveTo>
                  <a:pt x="0" y="0"/>
                </a:moveTo>
                <a:lnTo>
                  <a:pt x="2057400" y="0"/>
                </a:lnTo>
                <a:lnTo>
                  <a:pt x="2057400" y="2074832"/>
                </a:lnTo>
                <a:lnTo>
                  <a:pt x="0" y="20748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49317" y="3161065"/>
            <a:ext cx="2057400" cy="2075180"/>
          </a:xfrm>
          <a:custGeom>
            <a:avLst/>
            <a:gdLst/>
            <a:ahLst/>
            <a:cxnLst/>
            <a:rect l="l" t="t" r="r" b="b"/>
            <a:pathLst>
              <a:path w="2057400" h="2075179">
                <a:moveTo>
                  <a:pt x="0" y="0"/>
                </a:moveTo>
                <a:lnTo>
                  <a:pt x="2057400" y="0"/>
                </a:lnTo>
                <a:lnTo>
                  <a:pt x="2057400" y="2074832"/>
                </a:lnTo>
                <a:lnTo>
                  <a:pt x="0" y="20748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83814" y="1962403"/>
            <a:ext cx="5944235" cy="3211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50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5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5" dirty="0">
                <a:latin typeface="Calibri"/>
                <a:cs typeface="Calibri"/>
              </a:rPr>
              <a:t>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–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0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f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5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4</a:t>
            </a:r>
            <a:r>
              <a:rPr sz="2800" spc="-20" dirty="0">
                <a:latin typeface="Calibri"/>
                <a:cs typeface="Calibri"/>
              </a:rPr>
              <a:t>x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3550">
              <a:latin typeface="Times New Roman"/>
              <a:cs typeface="Times New Roman"/>
            </a:endParaRPr>
          </a:p>
          <a:p>
            <a:pPr marL="3129915" marR="241935" algn="just">
              <a:lnSpc>
                <a:spcPct val="100299"/>
              </a:lnSpc>
            </a:pPr>
            <a:r>
              <a:rPr sz="3200" spc="-14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npu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 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</a:t>
            </a:r>
            <a:r>
              <a:rPr sz="3200" spc="-15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77391" y="5400547"/>
            <a:ext cx="191388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1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683905" y="1711007"/>
            <a:ext cx="921385" cy="1117600"/>
          </a:xfrm>
          <a:custGeom>
            <a:avLst/>
            <a:gdLst/>
            <a:ahLst/>
            <a:cxnLst/>
            <a:rect l="l" t="t" r="r" b="b"/>
            <a:pathLst>
              <a:path w="921384" h="1117600">
                <a:moveTo>
                  <a:pt x="32966" y="971829"/>
                </a:moveTo>
                <a:lnTo>
                  <a:pt x="0" y="1117229"/>
                </a:lnTo>
                <a:lnTo>
                  <a:pt x="136099" y="1056363"/>
                </a:lnTo>
                <a:lnTo>
                  <a:pt x="122690" y="1045372"/>
                </a:lnTo>
                <a:lnTo>
                  <a:pt x="87635" y="1045372"/>
                </a:lnTo>
                <a:lnTo>
                  <a:pt x="53257" y="1017195"/>
                </a:lnTo>
                <a:lnTo>
                  <a:pt x="67344" y="1000007"/>
                </a:lnTo>
                <a:lnTo>
                  <a:pt x="32966" y="971829"/>
                </a:lnTo>
                <a:close/>
              </a:path>
              <a:path w="921384" h="1117600">
                <a:moveTo>
                  <a:pt x="67344" y="1000007"/>
                </a:moveTo>
                <a:lnTo>
                  <a:pt x="53257" y="1017195"/>
                </a:lnTo>
                <a:lnTo>
                  <a:pt x="87635" y="1045372"/>
                </a:lnTo>
                <a:lnTo>
                  <a:pt x="101722" y="1028185"/>
                </a:lnTo>
                <a:lnTo>
                  <a:pt x="67344" y="1000007"/>
                </a:lnTo>
                <a:close/>
              </a:path>
              <a:path w="921384" h="1117600">
                <a:moveTo>
                  <a:pt x="101722" y="1028185"/>
                </a:moveTo>
                <a:lnTo>
                  <a:pt x="87635" y="1045372"/>
                </a:lnTo>
                <a:lnTo>
                  <a:pt x="122690" y="1045372"/>
                </a:lnTo>
                <a:lnTo>
                  <a:pt x="101722" y="1028185"/>
                </a:lnTo>
                <a:close/>
              </a:path>
              <a:path w="921384" h="1117600">
                <a:moveTo>
                  <a:pt x="887002" y="0"/>
                </a:moveTo>
                <a:lnTo>
                  <a:pt x="67344" y="1000007"/>
                </a:lnTo>
                <a:lnTo>
                  <a:pt x="101722" y="1028185"/>
                </a:lnTo>
                <a:lnTo>
                  <a:pt x="921379" y="28178"/>
                </a:lnTo>
                <a:lnTo>
                  <a:pt x="8870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878332" y="999743"/>
            <a:ext cx="14211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58</a:t>
            </a:fld>
            <a:endParaRPr spc="-15" dirty="0"/>
          </a:p>
        </p:txBody>
      </p:sp>
      <p:sp>
        <p:nvSpPr>
          <p:cNvPr id="31" name="object 31"/>
          <p:cNvSpPr txBox="1"/>
          <p:nvPr/>
        </p:nvSpPr>
        <p:spPr>
          <a:xfrm>
            <a:off x="9878332" y="1355852"/>
            <a:ext cx="19856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664732" y="3170718"/>
          <a:ext cx="13906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sz="400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70" dirty="0"/>
              <a:t>T</a:t>
            </a:r>
            <a:r>
              <a:rPr sz="4000" spc="-85" dirty="0"/>
              <a:t>r</a:t>
            </a:r>
            <a:r>
              <a:rPr sz="4000" spc="-15" dirty="0"/>
              <a:t>a</a:t>
            </a:r>
            <a:r>
              <a:rPr sz="4000" spc="-30" dirty="0"/>
              <a:t>n</a:t>
            </a:r>
            <a:r>
              <a:rPr sz="4000" spc="-15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15" dirty="0"/>
              <a:t>s</a:t>
            </a:r>
            <a:r>
              <a:rPr sz="4000" spc="-5" dirty="0"/>
              <a:t>e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5" dirty="0"/>
              <a:t>l</a:t>
            </a:r>
            <a:r>
              <a:rPr sz="4000" spc="-25" dirty="0"/>
              <a:t>ut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30" dirty="0"/>
              <a:t>1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65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dirty="0"/>
              <a:t>m</a:t>
            </a:r>
            <a:r>
              <a:rPr sz="4000" spc="-30" dirty="0"/>
              <a:t>p</a:t>
            </a:r>
            <a:r>
              <a:rPr sz="4000" spc="-5" dirty="0"/>
              <a:t>l</a:t>
            </a:r>
            <a:r>
              <a:rPr sz="4000" dirty="0"/>
              <a:t>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35394" y="32388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799" y="0"/>
                </a:lnTo>
                <a:lnTo>
                  <a:pt x="685799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394" y="32388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6056" y="3370579"/>
            <a:ext cx="24447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5394" y="39246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799" y="0"/>
                </a:lnTo>
                <a:lnTo>
                  <a:pt x="685799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5394" y="39246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92777" y="28959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23758" y="3026155"/>
            <a:ext cx="22352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x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92777" y="358175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19788" y="3711955"/>
            <a:ext cx="23241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0" dirty="0">
                <a:latin typeface="Calibri"/>
                <a:cs typeface="Calibri"/>
              </a:rPr>
              <a:t>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6895" y="426755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36608" y="4397755"/>
            <a:ext cx="20637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z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62513" y="2210154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41253" y="2340355"/>
            <a:ext cx="43434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5" dirty="0">
                <a:latin typeface="Calibri"/>
                <a:cs typeface="Calibri"/>
              </a:rPr>
              <a:t>ax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62513" y="2895955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41253" y="3026155"/>
            <a:ext cx="43497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90" dirty="0">
                <a:latin typeface="Calibri"/>
                <a:cs typeface="Calibri"/>
              </a:rPr>
              <a:t>ay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62513" y="3580372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07577" y="3711955"/>
            <a:ext cx="10814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az</a:t>
            </a:r>
            <a:r>
              <a:rPr sz="3600" spc="-10" dirty="0">
                <a:latin typeface="Calibri"/>
                <a:cs typeface="Calibri"/>
              </a:rPr>
              <a:t>+</a:t>
            </a:r>
            <a:r>
              <a:rPr sz="3600" spc="-80" dirty="0">
                <a:latin typeface="Calibri"/>
                <a:cs typeface="Calibri"/>
              </a:rPr>
              <a:t>b</a:t>
            </a:r>
            <a:r>
              <a:rPr sz="3600" dirty="0">
                <a:latin typeface="Calibri"/>
                <a:cs typeface="Calibri"/>
              </a:rPr>
              <a:t>x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62513" y="4269262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84838" y="4400803"/>
            <a:ext cx="4699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5" dirty="0">
                <a:latin typeface="Calibri"/>
                <a:cs typeface="Calibri"/>
              </a:rPr>
              <a:t>b</a:t>
            </a:r>
            <a:r>
              <a:rPr sz="3600" spc="-20" dirty="0">
                <a:latin typeface="Calibri"/>
                <a:cs typeface="Calibri"/>
              </a:rPr>
              <a:t>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62513" y="4950589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14237" y="5080508"/>
            <a:ext cx="44005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5" dirty="0">
                <a:latin typeface="Calibri"/>
                <a:cs typeface="Calibri"/>
              </a:rPr>
              <a:t>b</a:t>
            </a:r>
            <a:r>
              <a:rPr sz="3600" dirty="0">
                <a:latin typeface="Calibri"/>
                <a:cs typeface="Calibri"/>
              </a:rPr>
              <a:t>z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70750" y="2203090"/>
            <a:ext cx="574675" cy="1974850"/>
          </a:xfrm>
          <a:custGeom>
            <a:avLst/>
            <a:gdLst/>
            <a:ahLst/>
            <a:cxnLst/>
            <a:rect l="l" t="t" r="r" b="b"/>
            <a:pathLst>
              <a:path w="574675" h="1974850">
                <a:moveTo>
                  <a:pt x="0" y="0"/>
                </a:moveTo>
                <a:lnTo>
                  <a:pt x="574203" y="0"/>
                </a:lnTo>
                <a:lnTo>
                  <a:pt x="574203" y="1974286"/>
                </a:lnTo>
                <a:lnTo>
                  <a:pt x="0" y="19742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09821" y="3653625"/>
            <a:ext cx="619760" cy="1974850"/>
          </a:xfrm>
          <a:custGeom>
            <a:avLst/>
            <a:gdLst/>
            <a:ahLst/>
            <a:cxnLst/>
            <a:rect l="l" t="t" r="r" b="b"/>
            <a:pathLst>
              <a:path w="619759" h="1974850">
                <a:moveTo>
                  <a:pt x="0" y="0"/>
                </a:moveTo>
                <a:lnTo>
                  <a:pt x="619439" y="0"/>
                </a:lnTo>
                <a:lnTo>
                  <a:pt x="619439" y="1974286"/>
                </a:lnTo>
                <a:lnTo>
                  <a:pt x="0" y="19742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57456" y="2908511"/>
            <a:ext cx="2099310" cy="327660"/>
          </a:xfrm>
          <a:custGeom>
            <a:avLst/>
            <a:gdLst/>
            <a:ahLst/>
            <a:cxnLst/>
            <a:rect l="l" t="t" r="r" b="b"/>
            <a:pathLst>
              <a:path w="2099310" h="327660">
                <a:moveTo>
                  <a:pt x="0" y="327247"/>
                </a:moveTo>
                <a:lnTo>
                  <a:pt x="2098718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8941" y="2258079"/>
            <a:ext cx="2058670" cy="681990"/>
          </a:xfrm>
          <a:custGeom>
            <a:avLst/>
            <a:gdLst/>
            <a:ahLst/>
            <a:cxnLst/>
            <a:rect l="l" t="t" r="r" b="b"/>
            <a:pathLst>
              <a:path w="2058670" h="681989">
                <a:moveTo>
                  <a:pt x="0" y="681941"/>
                </a:moveTo>
                <a:lnTo>
                  <a:pt x="2058177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70939" y="4177376"/>
            <a:ext cx="2125345" cy="773430"/>
          </a:xfrm>
          <a:custGeom>
            <a:avLst/>
            <a:gdLst/>
            <a:ahLst/>
            <a:cxnLst/>
            <a:rect l="l" t="t" r="r" b="b"/>
            <a:pathLst>
              <a:path w="2125345" h="773429">
                <a:moveTo>
                  <a:pt x="0" y="773213"/>
                </a:moveTo>
                <a:lnTo>
                  <a:pt x="2124817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4112" y="3959434"/>
            <a:ext cx="2004695" cy="821690"/>
          </a:xfrm>
          <a:custGeom>
            <a:avLst/>
            <a:gdLst/>
            <a:ahLst/>
            <a:cxnLst/>
            <a:rect l="l" t="t" r="r" b="b"/>
            <a:pathLst>
              <a:path w="2004695" h="821689">
                <a:moveTo>
                  <a:pt x="0" y="0"/>
                </a:moveTo>
                <a:lnTo>
                  <a:pt x="2004541" y="821087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3016" y="4610454"/>
            <a:ext cx="1985645" cy="340360"/>
          </a:xfrm>
          <a:custGeom>
            <a:avLst/>
            <a:gdLst/>
            <a:ahLst/>
            <a:cxnLst/>
            <a:rect l="l" t="t" r="r" b="b"/>
            <a:pathLst>
              <a:path w="1985645" h="340360">
                <a:moveTo>
                  <a:pt x="0" y="0"/>
                </a:moveTo>
                <a:lnTo>
                  <a:pt x="1985614" y="34013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83017" y="3072134"/>
            <a:ext cx="2025650" cy="815975"/>
          </a:xfrm>
          <a:custGeom>
            <a:avLst/>
            <a:gdLst/>
            <a:ahLst/>
            <a:cxnLst/>
            <a:rect l="l" t="t" r="r" b="b"/>
            <a:pathLst>
              <a:path w="2025650" h="815975">
                <a:moveTo>
                  <a:pt x="0" y="815921"/>
                </a:moveTo>
                <a:lnTo>
                  <a:pt x="2025636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88941" y="4977094"/>
            <a:ext cx="2058670" cy="608330"/>
          </a:xfrm>
          <a:custGeom>
            <a:avLst/>
            <a:gdLst/>
            <a:ahLst/>
            <a:cxnLst/>
            <a:rect l="l" t="t" r="r" b="b"/>
            <a:pathLst>
              <a:path w="2058670" h="608329">
                <a:moveTo>
                  <a:pt x="0" y="0"/>
                </a:moveTo>
                <a:lnTo>
                  <a:pt x="2058177" y="608047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23697" y="3001613"/>
            <a:ext cx="2123440" cy="614045"/>
          </a:xfrm>
          <a:custGeom>
            <a:avLst/>
            <a:gdLst/>
            <a:ahLst/>
            <a:cxnLst/>
            <a:rect l="l" t="t" r="r" b="b"/>
            <a:pathLst>
              <a:path w="2123440" h="614045">
                <a:moveTo>
                  <a:pt x="0" y="0"/>
                </a:moveTo>
                <a:lnTo>
                  <a:pt x="2123420" y="613757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69057" y="1505711"/>
            <a:ext cx="75482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070225" algn="l"/>
                <a:tab pos="6169025" algn="l"/>
              </a:tabLst>
            </a:pPr>
            <a:r>
              <a:rPr sz="3600" b="1" spc="-10" dirty="0">
                <a:latin typeface="Calibri"/>
                <a:cs typeface="Calibri"/>
              </a:rPr>
              <a:t>I</a:t>
            </a:r>
            <a:r>
              <a:rPr sz="3600" b="1" spc="-15" dirty="0">
                <a:latin typeface="Calibri"/>
                <a:cs typeface="Calibri"/>
              </a:rPr>
              <a:t>nput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25" dirty="0">
                <a:latin typeface="Calibri"/>
                <a:cs typeface="Calibri"/>
              </a:rPr>
              <a:t>F</a:t>
            </a:r>
            <a:r>
              <a:rPr sz="3600" b="1" spc="-10" dirty="0">
                <a:latin typeface="Calibri"/>
                <a:cs typeface="Calibri"/>
              </a:rPr>
              <a:t>il</a:t>
            </a:r>
            <a:r>
              <a:rPr sz="3600" b="1" spc="-60" dirty="0">
                <a:latin typeface="Calibri"/>
                <a:cs typeface="Calibri"/>
              </a:rPr>
              <a:t>t</a:t>
            </a:r>
            <a:r>
              <a:rPr sz="3600" b="1" spc="-5" dirty="0">
                <a:latin typeface="Calibri"/>
                <a:cs typeface="Calibri"/>
              </a:rPr>
              <a:t>e</a:t>
            </a:r>
            <a:r>
              <a:rPr sz="3600" b="1" dirty="0">
                <a:latin typeface="Calibri"/>
                <a:cs typeface="Calibri"/>
              </a:rPr>
              <a:t>r	</a:t>
            </a:r>
            <a:r>
              <a:rPr sz="3600" b="1" spc="-20" dirty="0">
                <a:latin typeface="Calibri"/>
                <a:cs typeface="Calibri"/>
              </a:rPr>
              <a:t>Out</a:t>
            </a:r>
            <a:r>
              <a:rPr sz="3600" b="1" spc="-15" dirty="0">
                <a:latin typeface="Calibri"/>
                <a:cs typeface="Calibri"/>
              </a:rPr>
              <a:t>put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60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29472" y="2203195"/>
            <a:ext cx="339852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5" dirty="0">
                <a:latin typeface="Calibri"/>
                <a:cs typeface="Calibri"/>
              </a:rPr>
              <a:t>fil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ig</a:t>
            </a:r>
            <a:r>
              <a:rPr sz="2800" spc="-25" dirty="0">
                <a:latin typeface="Calibri"/>
                <a:cs typeface="Calibri"/>
              </a:rPr>
              <a:t>h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29472" y="3486403"/>
            <a:ext cx="336994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</a:pP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2:</a:t>
            </a:r>
            <a:r>
              <a:rPr sz="2800" spc="5" dirty="0">
                <a:latin typeface="Calibri"/>
                <a:cs typeface="Calibri"/>
              </a:rPr>
              <a:t> M</a:t>
            </a:r>
            <a:r>
              <a:rPr sz="2800" spc="-1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pu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in i</a:t>
            </a:r>
            <a:r>
              <a:rPr sz="2800" dirty="0">
                <a:latin typeface="Calibri"/>
                <a:cs typeface="Calibri"/>
              </a:rPr>
              <a:t>npu</a:t>
            </a:r>
            <a:r>
              <a:rPr sz="2800" spc="-1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29472" y="5187188"/>
            <a:ext cx="23260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Su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50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85" dirty="0"/>
              <a:t>R</a:t>
            </a:r>
            <a:r>
              <a:rPr sz="4000" spc="-5" dirty="0"/>
              <a:t>e</a:t>
            </a:r>
            <a:r>
              <a:rPr sz="4000" spc="-45" dirty="0"/>
              <a:t>c</a:t>
            </a:r>
            <a:r>
              <a:rPr sz="4000" spc="-20" dirty="0"/>
              <a:t>a</a:t>
            </a:r>
            <a:r>
              <a:rPr sz="4000" spc="-30" dirty="0"/>
              <a:t>p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15" dirty="0"/>
              <a:t>Sl</a:t>
            </a:r>
            <a:r>
              <a:rPr sz="4000" spc="-20" dirty="0"/>
              <a:t>o</a:t>
            </a:r>
            <a:r>
              <a:rPr sz="4000" spc="-30" dirty="0"/>
              <a:t>w</a:t>
            </a:r>
            <a:r>
              <a:rPr sz="400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</a:t>
            </a:r>
            <a:r>
              <a:rPr sz="4000" dirty="0"/>
              <a:t>N</a:t>
            </a:r>
            <a:r>
              <a:rPr sz="4000" spc="-10" dirty="0"/>
              <a:t> </a:t>
            </a:r>
            <a:r>
              <a:rPr sz="4000" spc="-270" dirty="0"/>
              <a:t>T</a:t>
            </a:r>
            <a:r>
              <a:rPr sz="4000" spc="-85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956118" y="4454418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504169" y="0"/>
                </a:moveTo>
                <a:lnTo>
                  <a:pt x="150322" y="0"/>
                </a:lnTo>
                <a:lnTo>
                  <a:pt x="0" y="162636"/>
                </a:lnTo>
                <a:lnTo>
                  <a:pt x="353848" y="162636"/>
                </a:lnTo>
                <a:lnTo>
                  <a:pt x="504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6118" y="4454418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0" y="162635"/>
                </a:moveTo>
                <a:lnTo>
                  <a:pt x="150321" y="0"/>
                </a:lnTo>
                <a:lnTo>
                  <a:pt x="504169" y="0"/>
                </a:lnTo>
                <a:lnTo>
                  <a:pt x="353847" y="162635"/>
                </a:lnTo>
                <a:lnTo>
                  <a:pt x="0" y="16263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5802" y="4861007"/>
            <a:ext cx="3073809" cy="1040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802" y="4861007"/>
            <a:ext cx="3074035" cy="1041400"/>
          </a:xfrm>
          <a:custGeom>
            <a:avLst/>
            <a:gdLst/>
            <a:ahLst/>
            <a:cxnLst/>
            <a:rect l="l" t="t" r="r" b="b"/>
            <a:pathLst>
              <a:path w="3074035" h="1041400">
                <a:moveTo>
                  <a:pt x="0" y="1040866"/>
                </a:moveTo>
                <a:lnTo>
                  <a:pt x="962061" y="0"/>
                </a:lnTo>
                <a:lnTo>
                  <a:pt x="3073809" y="0"/>
                </a:lnTo>
                <a:lnTo>
                  <a:pt x="2111748" y="1040866"/>
                </a:lnTo>
                <a:lnTo>
                  <a:pt x="0" y="1040866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5797" y="5182962"/>
            <a:ext cx="533400" cy="473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nput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mag</a:t>
            </a:r>
            <a:r>
              <a:rPr sz="1600" spc="-10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1290" y="4917928"/>
            <a:ext cx="1553210" cy="667385"/>
          </a:xfrm>
          <a:custGeom>
            <a:avLst/>
            <a:gdLst/>
            <a:ahLst/>
            <a:cxnLst/>
            <a:rect l="l" t="t" r="r" b="b"/>
            <a:pathLst>
              <a:path w="1553210" h="667385">
                <a:moveTo>
                  <a:pt x="1553168" y="0"/>
                </a:moveTo>
                <a:lnTo>
                  <a:pt x="616320" y="0"/>
                </a:lnTo>
                <a:lnTo>
                  <a:pt x="0" y="666805"/>
                </a:lnTo>
                <a:lnTo>
                  <a:pt x="936847" y="666805"/>
                </a:lnTo>
                <a:lnTo>
                  <a:pt x="155316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1290" y="4917928"/>
            <a:ext cx="1553210" cy="667385"/>
          </a:xfrm>
          <a:custGeom>
            <a:avLst/>
            <a:gdLst/>
            <a:ahLst/>
            <a:cxnLst/>
            <a:rect l="l" t="t" r="r" b="b"/>
            <a:pathLst>
              <a:path w="1553210" h="667385">
                <a:moveTo>
                  <a:pt x="0" y="666805"/>
                </a:moveTo>
                <a:lnTo>
                  <a:pt x="616321" y="0"/>
                </a:lnTo>
                <a:lnTo>
                  <a:pt x="1553168" y="0"/>
                </a:lnTo>
                <a:lnTo>
                  <a:pt x="936847" y="666805"/>
                </a:lnTo>
                <a:lnTo>
                  <a:pt x="0" y="66680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64458" y="4934192"/>
            <a:ext cx="740410" cy="276860"/>
          </a:xfrm>
          <a:custGeom>
            <a:avLst/>
            <a:gdLst/>
            <a:ahLst/>
            <a:cxnLst/>
            <a:rect l="l" t="t" r="r" b="b"/>
            <a:pathLst>
              <a:path w="740410" h="276860">
                <a:moveTo>
                  <a:pt x="739992" y="0"/>
                </a:moveTo>
                <a:lnTo>
                  <a:pt x="255548" y="0"/>
                </a:lnTo>
                <a:lnTo>
                  <a:pt x="0" y="276480"/>
                </a:lnTo>
                <a:lnTo>
                  <a:pt x="484444" y="276480"/>
                </a:lnTo>
                <a:lnTo>
                  <a:pt x="73999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4458" y="4934192"/>
            <a:ext cx="740410" cy="276860"/>
          </a:xfrm>
          <a:custGeom>
            <a:avLst/>
            <a:gdLst/>
            <a:ahLst/>
            <a:cxnLst/>
            <a:rect l="l" t="t" r="r" b="b"/>
            <a:pathLst>
              <a:path w="740410" h="276860">
                <a:moveTo>
                  <a:pt x="0" y="276480"/>
                </a:moveTo>
                <a:lnTo>
                  <a:pt x="255547" y="0"/>
                </a:lnTo>
                <a:lnTo>
                  <a:pt x="739991" y="0"/>
                </a:lnTo>
                <a:lnTo>
                  <a:pt x="484444" y="276480"/>
                </a:lnTo>
                <a:lnTo>
                  <a:pt x="0" y="27648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593" y="5462757"/>
            <a:ext cx="723900" cy="422909"/>
          </a:xfrm>
          <a:custGeom>
            <a:avLst/>
            <a:gdLst/>
            <a:ahLst/>
            <a:cxnLst/>
            <a:rect l="l" t="t" r="r" b="b"/>
            <a:pathLst>
              <a:path w="723900" h="422910">
                <a:moveTo>
                  <a:pt x="723727" y="0"/>
                </a:moveTo>
                <a:lnTo>
                  <a:pt x="390837" y="0"/>
                </a:lnTo>
                <a:lnTo>
                  <a:pt x="0" y="422852"/>
                </a:lnTo>
                <a:lnTo>
                  <a:pt x="332890" y="422852"/>
                </a:lnTo>
                <a:lnTo>
                  <a:pt x="7237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4593" y="5462757"/>
            <a:ext cx="723900" cy="422909"/>
          </a:xfrm>
          <a:custGeom>
            <a:avLst/>
            <a:gdLst/>
            <a:ahLst/>
            <a:cxnLst/>
            <a:rect l="l" t="t" r="r" b="b"/>
            <a:pathLst>
              <a:path w="723900" h="422910">
                <a:moveTo>
                  <a:pt x="0" y="422852"/>
                </a:moveTo>
                <a:lnTo>
                  <a:pt x="390837" y="0"/>
                </a:lnTo>
                <a:lnTo>
                  <a:pt x="723727" y="0"/>
                </a:lnTo>
                <a:lnTo>
                  <a:pt x="332890" y="422852"/>
                </a:lnTo>
                <a:lnTo>
                  <a:pt x="0" y="422852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6332" y="3242785"/>
            <a:ext cx="224154" cy="1097915"/>
          </a:xfrm>
          <a:custGeom>
            <a:avLst/>
            <a:gdLst/>
            <a:ahLst/>
            <a:cxnLst/>
            <a:rect l="l" t="t" r="r" b="b"/>
            <a:pathLst>
              <a:path w="224155" h="1097914">
                <a:moveTo>
                  <a:pt x="223622" y="0"/>
                </a:moveTo>
                <a:lnTo>
                  <a:pt x="0" y="223622"/>
                </a:lnTo>
                <a:lnTo>
                  <a:pt x="0" y="1097789"/>
                </a:lnTo>
                <a:lnTo>
                  <a:pt x="223622" y="874165"/>
                </a:lnTo>
                <a:lnTo>
                  <a:pt x="22362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5459" y="3242785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4">
                <a:moveTo>
                  <a:pt x="894495" y="0"/>
                </a:moveTo>
                <a:lnTo>
                  <a:pt x="223625" y="0"/>
                </a:lnTo>
                <a:lnTo>
                  <a:pt x="0" y="223622"/>
                </a:lnTo>
                <a:lnTo>
                  <a:pt x="670872" y="223622"/>
                </a:lnTo>
                <a:lnTo>
                  <a:pt x="8944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5459" y="3242785"/>
            <a:ext cx="894715" cy="1097915"/>
          </a:xfrm>
          <a:custGeom>
            <a:avLst/>
            <a:gdLst/>
            <a:ahLst/>
            <a:cxnLst/>
            <a:rect l="l" t="t" r="r" b="b"/>
            <a:pathLst>
              <a:path w="894714" h="1097914">
                <a:moveTo>
                  <a:pt x="0" y="223624"/>
                </a:moveTo>
                <a:lnTo>
                  <a:pt x="223624" y="0"/>
                </a:lnTo>
                <a:lnTo>
                  <a:pt x="894494" y="0"/>
                </a:lnTo>
                <a:lnTo>
                  <a:pt x="894494" y="874166"/>
                </a:lnTo>
                <a:lnTo>
                  <a:pt x="670871" y="1097789"/>
                </a:lnTo>
                <a:lnTo>
                  <a:pt x="0" y="1097789"/>
                </a:lnTo>
                <a:lnTo>
                  <a:pt x="0" y="223624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15459" y="3242785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4">
                <a:moveTo>
                  <a:pt x="0" y="223624"/>
                </a:moveTo>
                <a:lnTo>
                  <a:pt x="670871" y="223624"/>
                </a:lnTo>
                <a:lnTo>
                  <a:pt x="894494" y="0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86331" y="3466408"/>
            <a:ext cx="0" cy="874394"/>
          </a:xfrm>
          <a:custGeom>
            <a:avLst/>
            <a:gdLst/>
            <a:ahLst/>
            <a:cxnLst/>
            <a:rect l="l" t="t" r="r" b="b"/>
            <a:pathLst>
              <a:path h="874395">
                <a:moveTo>
                  <a:pt x="0" y="0"/>
                </a:moveTo>
                <a:lnTo>
                  <a:pt x="0" y="874165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24574" y="3680630"/>
            <a:ext cx="431165" cy="45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 marR="5080" indent="-65405">
              <a:lnSpc>
                <a:spcPct val="103200"/>
              </a:lnSpc>
            </a:pPr>
            <a:r>
              <a:rPr sz="1500" spc="25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v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et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43462" y="2998830"/>
            <a:ext cx="224154" cy="1097915"/>
          </a:xfrm>
          <a:custGeom>
            <a:avLst/>
            <a:gdLst/>
            <a:ahLst/>
            <a:cxnLst/>
            <a:rect l="l" t="t" r="r" b="b"/>
            <a:pathLst>
              <a:path w="224154" h="1097914">
                <a:moveTo>
                  <a:pt x="223622" y="0"/>
                </a:moveTo>
                <a:lnTo>
                  <a:pt x="0" y="223624"/>
                </a:lnTo>
                <a:lnTo>
                  <a:pt x="0" y="1097789"/>
                </a:lnTo>
                <a:lnTo>
                  <a:pt x="223622" y="874166"/>
                </a:lnTo>
                <a:lnTo>
                  <a:pt x="22362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72589" y="2998830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5">
                <a:moveTo>
                  <a:pt x="894495" y="0"/>
                </a:moveTo>
                <a:lnTo>
                  <a:pt x="223625" y="0"/>
                </a:lnTo>
                <a:lnTo>
                  <a:pt x="0" y="223624"/>
                </a:lnTo>
                <a:lnTo>
                  <a:pt x="670872" y="223624"/>
                </a:lnTo>
                <a:lnTo>
                  <a:pt x="8944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2589" y="2998830"/>
            <a:ext cx="894715" cy="1097915"/>
          </a:xfrm>
          <a:custGeom>
            <a:avLst/>
            <a:gdLst/>
            <a:ahLst/>
            <a:cxnLst/>
            <a:rect l="l" t="t" r="r" b="b"/>
            <a:pathLst>
              <a:path w="894714" h="1097914">
                <a:moveTo>
                  <a:pt x="0" y="223624"/>
                </a:moveTo>
                <a:lnTo>
                  <a:pt x="223624" y="0"/>
                </a:lnTo>
                <a:lnTo>
                  <a:pt x="894494" y="0"/>
                </a:lnTo>
                <a:lnTo>
                  <a:pt x="894494" y="874166"/>
                </a:lnTo>
                <a:lnTo>
                  <a:pt x="670871" y="1097789"/>
                </a:lnTo>
                <a:lnTo>
                  <a:pt x="0" y="1097789"/>
                </a:lnTo>
                <a:lnTo>
                  <a:pt x="0" y="223624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72589" y="2998830"/>
            <a:ext cx="894715" cy="224154"/>
          </a:xfrm>
          <a:custGeom>
            <a:avLst/>
            <a:gdLst/>
            <a:ahLst/>
            <a:cxnLst/>
            <a:rect l="l" t="t" r="r" b="b"/>
            <a:pathLst>
              <a:path w="894714" h="224155">
                <a:moveTo>
                  <a:pt x="0" y="223624"/>
                </a:moveTo>
                <a:lnTo>
                  <a:pt x="670871" y="223624"/>
                </a:lnTo>
                <a:lnTo>
                  <a:pt x="894494" y="0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3461" y="3222454"/>
            <a:ext cx="0" cy="874394"/>
          </a:xfrm>
          <a:custGeom>
            <a:avLst/>
            <a:gdLst/>
            <a:ahLst/>
            <a:cxnLst/>
            <a:rect l="l" t="t" r="r" b="b"/>
            <a:pathLst>
              <a:path h="874395">
                <a:moveTo>
                  <a:pt x="0" y="0"/>
                </a:moveTo>
                <a:lnTo>
                  <a:pt x="0" y="874165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84978" y="3436154"/>
            <a:ext cx="431165" cy="45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 marR="5080" indent="-65405">
              <a:lnSpc>
                <a:spcPct val="103200"/>
              </a:lnSpc>
            </a:pPr>
            <a:r>
              <a:rPr sz="1500" spc="25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v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et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08485" y="3584318"/>
            <a:ext cx="226060" cy="1097915"/>
          </a:xfrm>
          <a:custGeom>
            <a:avLst/>
            <a:gdLst/>
            <a:ahLst/>
            <a:cxnLst/>
            <a:rect l="l" t="t" r="r" b="b"/>
            <a:pathLst>
              <a:path w="226060" h="1097914">
                <a:moveTo>
                  <a:pt x="225656" y="0"/>
                </a:moveTo>
                <a:lnTo>
                  <a:pt x="0" y="225657"/>
                </a:lnTo>
                <a:lnTo>
                  <a:pt x="0" y="1097789"/>
                </a:lnTo>
                <a:lnTo>
                  <a:pt x="225656" y="872133"/>
                </a:lnTo>
                <a:lnTo>
                  <a:pt x="22565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1515" y="3584318"/>
            <a:ext cx="902969" cy="226060"/>
          </a:xfrm>
          <a:custGeom>
            <a:avLst/>
            <a:gdLst/>
            <a:ahLst/>
            <a:cxnLst/>
            <a:rect l="l" t="t" r="r" b="b"/>
            <a:pathLst>
              <a:path w="902969" h="226060">
                <a:moveTo>
                  <a:pt x="902626" y="0"/>
                </a:moveTo>
                <a:lnTo>
                  <a:pt x="225656" y="0"/>
                </a:lnTo>
                <a:lnTo>
                  <a:pt x="0" y="225657"/>
                </a:lnTo>
                <a:lnTo>
                  <a:pt x="676969" y="225657"/>
                </a:lnTo>
                <a:lnTo>
                  <a:pt x="9026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1515" y="3584318"/>
            <a:ext cx="902969" cy="1097915"/>
          </a:xfrm>
          <a:custGeom>
            <a:avLst/>
            <a:gdLst/>
            <a:ahLst/>
            <a:cxnLst/>
            <a:rect l="l" t="t" r="r" b="b"/>
            <a:pathLst>
              <a:path w="902969" h="1097914">
                <a:moveTo>
                  <a:pt x="0" y="225656"/>
                </a:moveTo>
                <a:lnTo>
                  <a:pt x="225656" y="0"/>
                </a:lnTo>
                <a:lnTo>
                  <a:pt x="902626" y="0"/>
                </a:lnTo>
                <a:lnTo>
                  <a:pt x="902626" y="872132"/>
                </a:lnTo>
                <a:lnTo>
                  <a:pt x="676970" y="1097789"/>
                </a:lnTo>
                <a:lnTo>
                  <a:pt x="0" y="1097789"/>
                </a:lnTo>
                <a:lnTo>
                  <a:pt x="0" y="225656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1515" y="3584318"/>
            <a:ext cx="902969" cy="226060"/>
          </a:xfrm>
          <a:custGeom>
            <a:avLst/>
            <a:gdLst/>
            <a:ahLst/>
            <a:cxnLst/>
            <a:rect l="l" t="t" r="r" b="b"/>
            <a:pathLst>
              <a:path w="902969" h="226060">
                <a:moveTo>
                  <a:pt x="0" y="225656"/>
                </a:moveTo>
                <a:lnTo>
                  <a:pt x="676970" y="225656"/>
                </a:lnTo>
                <a:lnTo>
                  <a:pt x="902626" y="0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8485" y="3809975"/>
            <a:ext cx="0" cy="872490"/>
          </a:xfrm>
          <a:custGeom>
            <a:avLst/>
            <a:gdLst/>
            <a:ahLst/>
            <a:cxnLst/>
            <a:rect l="l" t="t" r="r" b="b"/>
            <a:pathLst>
              <a:path h="872489">
                <a:moveTo>
                  <a:pt x="0" y="0"/>
                </a:moveTo>
                <a:lnTo>
                  <a:pt x="0" y="872132"/>
                </a:lnTo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45483" y="4020173"/>
            <a:ext cx="431165" cy="45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" marR="5080" indent="-65405">
              <a:lnSpc>
                <a:spcPct val="103200"/>
              </a:lnSpc>
            </a:pPr>
            <a:r>
              <a:rPr sz="1500" spc="25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v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et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10830" y="4251124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504169" y="0"/>
                </a:moveTo>
                <a:lnTo>
                  <a:pt x="150322" y="0"/>
                </a:lnTo>
                <a:lnTo>
                  <a:pt x="0" y="162634"/>
                </a:lnTo>
                <a:lnTo>
                  <a:pt x="353848" y="162634"/>
                </a:lnTo>
                <a:lnTo>
                  <a:pt x="504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10830" y="4251124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89" h="163195">
                <a:moveTo>
                  <a:pt x="0" y="162635"/>
                </a:moveTo>
                <a:lnTo>
                  <a:pt x="150321" y="0"/>
                </a:lnTo>
                <a:lnTo>
                  <a:pt x="504169" y="0"/>
                </a:lnTo>
                <a:lnTo>
                  <a:pt x="353847" y="162635"/>
                </a:lnTo>
                <a:lnTo>
                  <a:pt x="0" y="16263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86019" y="4844743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90" h="163195">
                <a:moveTo>
                  <a:pt x="504169" y="0"/>
                </a:moveTo>
                <a:lnTo>
                  <a:pt x="150322" y="0"/>
                </a:lnTo>
                <a:lnTo>
                  <a:pt x="0" y="162634"/>
                </a:lnTo>
                <a:lnTo>
                  <a:pt x="353848" y="162634"/>
                </a:lnTo>
                <a:lnTo>
                  <a:pt x="504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86019" y="4844743"/>
            <a:ext cx="504190" cy="163195"/>
          </a:xfrm>
          <a:custGeom>
            <a:avLst/>
            <a:gdLst/>
            <a:ahLst/>
            <a:cxnLst/>
            <a:rect l="l" t="t" r="r" b="b"/>
            <a:pathLst>
              <a:path w="504190" h="163195">
                <a:moveTo>
                  <a:pt x="0" y="162635"/>
                </a:moveTo>
                <a:lnTo>
                  <a:pt x="150321" y="0"/>
                </a:lnTo>
                <a:lnTo>
                  <a:pt x="504169" y="0"/>
                </a:lnTo>
                <a:lnTo>
                  <a:pt x="353847" y="162635"/>
                </a:lnTo>
                <a:lnTo>
                  <a:pt x="0" y="162635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14480" y="3238718"/>
            <a:ext cx="586105" cy="24447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73050" y="3511133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40" h="195579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73050" y="3511133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960185" y="2913447"/>
            <a:ext cx="626745" cy="25209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250">
              <a:lnSpc>
                <a:spcPct val="100000"/>
              </a:lnSpc>
            </a:pP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48862" y="3185862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79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39" h="195579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48862" y="3185862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79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334454" y="2669494"/>
            <a:ext cx="569595" cy="244475"/>
          </a:xfrm>
          <a:prstGeom prst="rect">
            <a:avLst/>
          </a:prstGeom>
          <a:ln w="16263">
            <a:solidFill>
              <a:srgbClr val="7C60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ct val="100000"/>
              </a:lnSpc>
            </a:pP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1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19838" y="2941909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80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39" h="195580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19838" y="2941909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39" h="195580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07995" y="5023642"/>
            <a:ext cx="163195" cy="659130"/>
          </a:xfrm>
          <a:custGeom>
            <a:avLst/>
            <a:gdLst/>
            <a:ahLst/>
            <a:cxnLst/>
            <a:rect l="l" t="t" r="r" b="b"/>
            <a:pathLst>
              <a:path w="163194" h="659129">
                <a:moveTo>
                  <a:pt x="121976" y="81318"/>
                </a:moveTo>
                <a:lnTo>
                  <a:pt x="40658" y="81318"/>
                </a:lnTo>
                <a:lnTo>
                  <a:pt x="40658" y="658673"/>
                </a:lnTo>
                <a:lnTo>
                  <a:pt x="121976" y="658673"/>
                </a:lnTo>
                <a:lnTo>
                  <a:pt x="121976" y="81318"/>
                </a:lnTo>
                <a:close/>
              </a:path>
              <a:path w="163194" h="659129">
                <a:moveTo>
                  <a:pt x="81317" y="0"/>
                </a:moveTo>
                <a:lnTo>
                  <a:pt x="0" y="81318"/>
                </a:lnTo>
                <a:lnTo>
                  <a:pt x="162635" y="81318"/>
                </a:lnTo>
                <a:lnTo>
                  <a:pt x="81317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07995" y="5023642"/>
            <a:ext cx="163195" cy="659130"/>
          </a:xfrm>
          <a:custGeom>
            <a:avLst/>
            <a:gdLst/>
            <a:ahLst/>
            <a:cxnLst/>
            <a:rect l="l" t="t" r="r" b="b"/>
            <a:pathLst>
              <a:path w="163194" h="659129">
                <a:moveTo>
                  <a:pt x="0" y="81317"/>
                </a:moveTo>
                <a:lnTo>
                  <a:pt x="81318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658673"/>
                </a:lnTo>
                <a:lnTo>
                  <a:pt x="40658" y="658673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16127" y="4698371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115877" y="77251"/>
                </a:moveTo>
                <a:lnTo>
                  <a:pt x="38625" y="77251"/>
                </a:lnTo>
                <a:lnTo>
                  <a:pt x="38625" y="195162"/>
                </a:lnTo>
                <a:lnTo>
                  <a:pt x="115877" y="195162"/>
                </a:lnTo>
                <a:lnTo>
                  <a:pt x="115877" y="77251"/>
                </a:lnTo>
                <a:close/>
              </a:path>
              <a:path w="154940" h="195579">
                <a:moveTo>
                  <a:pt x="77251" y="0"/>
                </a:moveTo>
                <a:lnTo>
                  <a:pt x="0" y="77251"/>
                </a:lnTo>
                <a:lnTo>
                  <a:pt x="154503" y="77251"/>
                </a:lnTo>
                <a:lnTo>
                  <a:pt x="7725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16127" y="4698371"/>
            <a:ext cx="154940" cy="195580"/>
          </a:xfrm>
          <a:custGeom>
            <a:avLst/>
            <a:gdLst/>
            <a:ahLst/>
            <a:cxnLst/>
            <a:rect l="l" t="t" r="r" b="b"/>
            <a:pathLst>
              <a:path w="154940" h="195579">
                <a:moveTo>
                  <a:pt x="0" y="77251"/>
                </a:moveTo>
                <a:lnTo>
                  <a:pt x="77251" y="0"/>
                </a:lnTo>
                <a:lnTo>
                  <a:pt x="154503" y="77251"/>
                </a:lnTo>
                <a:lnTo>
                  <a:pt x="115877" y="77251"/>
                </a:lnTo>
                <a:lnTo>
                  <a:pt x="115877" y="195162"/>
                </a:lnTo>
                <a:lnTo>
                  <a:pt x="38625" y="195162"/>
                </a:lnTo>
                <a:lnTo>
                  <a:pt x="38625" y="77251"/>
                </a:lnTo>
                <a:lnTo>
                  <a:pt x="0" y="77251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26885" y="466584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4" h="650875">
                <a:moveTo>
                  <a:pt x="121977" y="81318"/>
                </a:moveTo>
                <a:lnTo>
                  <a:pt x="40659" y="81318"/>
                </a:lnTo>
                <a:lnTo>
                  <a:pt x="40659" y="650542"/>
                </a:lnTo>
                <a:lnTo>
                  <a:pt x="121977" y="650542"/>
                </a:lnTo>
                <a:lnTo>
                  <a:pt x="121977" y="81318"/>
                </a:lnTo>
                <a:close/>
              </a:path>
              <a:path w="163194" h="650875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26885" y="466584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4" h="650875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650541"/>
                </a:lnTo>
                <a:lnTo>
                  <a:pt x="40658" y="650541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26885" y="4356836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4" h="195579">
                <a:moveTo>
                  <a:pt x="121977" y="81318"/>
                </a:moveTo>
                <a:lnTo>
                  <a:pt x="40659" y="81318"/>
                </a:lnTo>
                <a:lnTo>
                  <a:pt x="40659" y="195163"/>
                </a:lnTo>
                <a:lnTo>
                  <a:pt x="121977" y="195163"/>
                </a:lnTo>
                <a:lnTo>
                  <a:pt x="121977" y="81318"/>
                </a:lnTo>
                <a:close/>
              </a:path>
              <a:path w="163194" h="195579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26885" y="4356836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4" h="195579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195162"/>
                </a:lnTo>
                <a:lnTo>
                  <a:pt x="40658" y="195162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57201" y="443815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5" h="650875">
                <a:moveTo>
                  <a:pt x="121977" y="81318"/>
                </a:moveTo>
                <a:lnTo>
                  <a:pt x="40659" y="81318"/>
                </a:lnTo>
                <a:lnTo>
                  <a:pt x="40659" y="650542"/>
                </a:lnTo>
                <a:lnTo>
                  <a:pt x="121977" y="650542"/>
                </a:lnTo>
                <a:lnTo>
                  <a:pt x="121977" y="81318"/>
                </a:lnTo>
                <a:close/>
              </a:path>
              <a:path w="163195" h="650875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57201" y="4438154"/>
            <a:ext cx="163195" cy="650875"/>
          </a:xfrm>
          <a:custGeom>
            <a:avLst/>
            <a:gdLst/>
            <a:ahLst/>
            <a:cxnLst/>
            <a:rect l="l" t="t" r="r" b="b"/>
            <a:pathLst>
              <a:path w="163195" h="650875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650541"/>
                </a:lnTo>
                <a:lnTo>
                  <a:pt x="40658" y="650541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57201" y="4121015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5" h="195579">
                <a:moveTo>
                  <a:pt x="121977" y="81318"/>
                </a:moveTo>
                <a:lnTo>
                  <a:pt x="40659" y="81318"/>
                </a:lnTo>
                <a:lnTo>
                  <a:pt x="40659" y="195163"/>
                </a:lnTo>
                <a:lnTo>
                  <a:pt x="121977" y="195163"/>
                </a:lnTo>
                <a:lnTo>
                  <a:pt x="121977" y="81318"/>
                </a:lnTo>
                <a:close/>
              </a:path>
              <a:path w="163195" h="195579">
                <a:moveTo>
                  <a:pt x="81318" y="0"/>
                </a:moveTo>
                <a:lnTo>
                  <a:pt x="0" y="81318"/>
                </a:lnTo>
                <a:lnTo>
                  <a:pt x="162636" y="81318"/>
                </a:lnTo>
                <a:lnTo>
                  <a:pt x="81318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57201" y="4121015"/>
            <a:ext cx="163195" cy="195580"/>
          </a:xfrm>
          <a:custGeom>
            <a:avLst/>
            <a:gdLst/>
            <a:ahLst/>
            <a:cxnLst/>
            <a:rect l="l" t="t" r="r" b="b"/>
            <a:pathLst>
              <a:path w="163195" h="195579">
                <a:moveTo>
                  <a:pt x="0" y="81317"/>
                </a:moveTo>
                <a:lnTo>
                  <a:pt x="81317" y="0"/>
                </a:lnTo>
                <a:lnTo>
                  <a:pt x="162635" y="81317"/>
                </a:lnTo>
                <a:lnTo>
                  <a:pt x="121976" y="81317"/>
                </a:lnTo>
                <a:lnTo>
                  <a:pt x="121976" y="195162"/>
                </a:lnTo>
                <a:lnTo>
                  <a:pt x="40658" y="195162"/>
                </a:lnTo>
                <a:lnTo>
                  <a:pt x="40658" y="81317"/>
                </a:lnTo>
                <a:lnTo>
                  <a:pt x="0" y="81317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32035" y="4995180"/>
            <a:ext cx="590550" cy="48895"/>
          </a:xfrm>
          <a:custGeom>
            <a:avLst/>
            <a:gdLst/>
            <a:ahLst/>
            <a:cxnLst/>
            <a:rect l="l" t="t" r="r" b="b"/>
            <a:pathLst>
              <a:path w="590550" h="48895">
                <a:moveTo>
                  <a:pt x="48790" y="0"/>
                </a:moveTo>
                <a:lnTo>
                  <a:pt x="0" y="24395"/>
                </a:lnTo>
                <a:lnTo>
                  <a:pt x="48790" y="48790"/>
                </a:lnTo>
                <a:lnTo>
                  <a:pt x="48790" y="32527"/>
                </a:lnTo>
                <a:lnTo>
                  <a:pt x="589949" y="32527"/>
                </a:lnTo>
                <a:lnTo>
                  <a:pt x="589949" y="16264"/>
                </a:lnTo>
                <a:lnTo>
                  <a:pt x="48790" y="16263"/>
                </a:lnTo>
                <a:lnTo>
                  <a:pt x="48790" y="0"/>
                </a:lnTo>
                <a:close/>
              </a:path>
              <a:path w="590550" h="48895">
                <a:moveTo>
                  <a:pt x="589949" y="32527"/>
                </a:moveTo>
                <a:lnTo>
                  <a:pt x="48790" y="32527"/>
                </a:lnTo>
                <a:lnTo>
                  <a:pt x="589949" y="32528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01718" y="5011536"/>
            <a:ext cx="1719580" cy="285750"/>
          </a:xfrm>
          <a:custGeom>
            <a:avLst/>
            <a:gdLst/>
            <a:ahLst/>
            <a:cxnLst/>
            <a:rect l="l" t="t" r="r" b="b"/>
            <a:pathLst>
              <a:path w="1719579" h="285750">
                <a:moveTo>
                  <a:pt x="44580" y="237185"/>
                </a:moveTo>
                <a:lnTo>
                  <a:pt x="0" y="268621"/>
                </a:lnTo>
                <a:lnTo>
                  <a:pt x="51897" y="285424"/>
                </a:lnTo>
                <a:lnTo>
                  <a:pt x="49458" y="269345"/>
                </a:lnTo>
                <a:lnTo>
                  <a:pt x="155467" y="253265"/>
                </a:lnTo>
                <a:lnTo>
                  <a:pt x="47020" y="253265"/>
                </a:lnTo>
                <a:lnTo>
                  <a:pt x="44580" y="237185"/>
                </a:lnTo>
                <a:close/>
              </a:path>
              <a:path w="1719579" h="285750">
                <a:moveTo>
                  <a:pt x="1716745" y="0"/>
                </a:moveTo>
                <a:lnTo>
                  <a:pt x="47020" y="253265"/>
                </a:lnTo>
                <a:lnTo>
                  <a:pt x="155467" y="253265"/>
                </a:lnTo>
                <a:lnTo>
                  <a:pt x="1719185" y="16079"/>
                </a:lnTo>
                <a:lnTo>
                  <a:pt x="1716745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52720" y="5019832"/>
            <a:ext cx="2748280" cy="725805"/>
          </a:xfrm>
          <a:custGeom>
            <a:avLst/>
            <a:gdLst/>
            <a:ahLst/>
            <a:cxnLst/>
            <a:rect l="l" t="t" r="r" b="b"/>
            <a:pathLst>
              <a:path w="2748279" h="725804">
                <a:moveTo>
                  <a:pt x="41179" y="678092"/>
                </a:moveTo>
                <a:lnTo>
                  <a:pt x="0" y="713868"/>
                </a:lnTo>
                <a:lnTo>
                  <a:pt x="53328" y="725346"/>
                </a:lnTo>
                <a:lnTo>
                  <a:pt x="49278" y="709595"/>
                </a:lnTo>
                <a:lnTo>
                  <a:pt x="110545" y="693844"/>
                </a:lnTo>
                <a:lnTo>
                  <a:pt x="45228" y="693844"/>
                </a:lnTo>
                <a:lnTo>
                  <a:pt x="41179" y="678092"/>
                </a:lnTo>
                <a:close/>
              </a:path>
              <a:path w="2748279" h="725804">
                <a:moveTo>
                  <a:pt x="2744076" y="0"/>
                </a:moveTo>
                <a:lnTo>
                  <a:pt x="45228" y="693844"/>
                </a:lnTo>
                <a:lnTo>
                  <a:pt x="110545" y="693844"/>
                </a:lnTo>
                <a:lnTo>
                  <a:pt x="2748126" y="15751"/>
                </a:lnTo>
                <a:lnTo>
                  <a:pt x="2744076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651685" y="3364070"/>
            <a:ext cx="1542415" cy="1322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4805" marR="5080">
              <a:lnSpc>
                <a:spcPct val="103200"/>
              </a:lnSpc>
            </a:pPr>
            <a:r>
              <a:rPr sz="1500" spc="5" dirty="0">
                <a:latin typeface="Calibri"/>
                <a:cs typeface="Calibri"/>
              </a:rPr>
              <a:t>F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0" dirty="0">
                <a:latin typeface="Calibri"/>
                <a:cs typeface="Calibri"/>
              </a:rPr>
              <a:t>w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d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c</a:t>
            </a:r>
            <a:r>
              <a:rPr sz="1500" spc="15" dirty="0">
                <a:latin typeface="Calibri"/>
                <a:cs typeface="Calibri"/>
              </a:rPr>
              <a:t>h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15" dirty="0">
                <a:latin typeface="Calibri"/>
                <a:cs typeface="Calibri"/>
              </a:rPr>
              <a:t>n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30" dirty="0">
                <a:latin typeface="Calibri"/>
                <a:cs typeface="Calibri"/>
              </a:rPr>
              <a:t>h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ou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15" dirty="0">
                <a:latin typeface="Calibri"/>
                <a:cs typeface="Calibri"/>
              </a:rPr>
              <a:t>h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25" dirty="0">
                <a:latin typeface="Calibri"/>
                <a:cs typeface="Calibri"/>
              </a:rPr>
              <a:t>C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20" dirty="0">
                <a:latin typeface="Calibri"/>
                <a:cs typeface="Calibri"/>
              </a:rPr>
              <a:t>v</a:t>
            </a:r>
            <a:r>
              <a:rPr sz="1500" spc="-2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et</a:t>
            </a:r>
            <a:endParaRPr sz="1500">
              <a:latin typeface="Calibri"/>
              <a:cs typeface="Calibri"/>
            </a:endParaRPr>
          </a:p>
          <a:p>
            <a:pPr marL="12700" marR="113664">
              <a:lnSpc>
                <a:spcPct val="103200"/>
              </a:lnSpc>
              <a:spcBef>
                <a:spcPts val="1240"/>
              </a:spcBef>
            </a:pPr>
            <a:r>
              <a:rPr sz="1500" spc="-65" dirty="0">
                <a:latin typeface="Calibri"/>
                <a:cs typeface="Calibri"/>
              </a:rPr>
              <a:t>W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p</a:t>
            </a:r>
            <a:r>
              <a:rPr sz="1500" spc="15" dirty="0">
                <a:latin typeface="Calibri"/>
                <a:cs typeface="Calibri"/>
              </a:rPr>
              <a:t>ed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5" dirty="0">
                <a:latin typeface="Calibri"/>
                <a:cs typeface="Calibri"/>
              </a:rPr>
              <a:t>m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on</a:t>
            </a:r>
            <a:r>
              <a:rPr sz="1500" spc="10" dirty="0">
                <a:latin typeface="Calibri"/>
                <a:cs typeface="Calibri"/>
              </a:rPr>
              <a:t>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(</a:t>
            </a:r>
            <a:r>
              <a:rPr sz="1500" dirty="0">
                <a:latin typeface="Calibri"/>
                <a:cs typeface="Calibri"/>
              </a:rPr>
              <a:t>224</a:t>
            </a:r>
            <a:r>
              <a:rPr sz="1500" spc="-15" dirty="0">
                <a:latin typeface="Calibri"/>
                <a:cs typeface="Calibri"/>
              </a:rPr>
              <a:t>x</a:t>
            </a:r>
            <a:r>
              <a:rPr sz="1500" spc="-5" dirty="0">
                <a:latin typeface="Calibri"/>
                <a:cs typeface="Calibri"/>
              </a:rPr>
              <a:t>224)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020685" y="4992369"/>
            <a:ext cx="1282700" cy="93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99"/>
              </a:lnSpc>
            </a:pPr>
            <a:r>
              <a:rPr sz="1500" spc="10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g</a:t>
            </a:r>
            <a:r>
              <a:rPr sz="1500" spc="35" dirty="0">
                <a:latin typeface="Calibri"/>
                <a:cs typeface="Calibri"/>
              </a:rPr>
              <a:t>i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10" dirty="0">
                <a:latin typeface="Calibri"/>
                <a:cs typeface="Calibri"/>
              </a:rPr>
              <a:t>s</a:t>
            </a:r>
            <a:r>
              <a:rPr sz="1500" spc="-110" dirty="0">
                <a:latin typeface="Calibri"/>
                <a:cs typeface="Calibri"/>
              </a:rPr>
              <a:t> 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5" dirty="0">
                <a:latin typeface="Calibri"/>
                <a:cs typeface="Calibri"/>
              </a:rPr>
              <a:t>f 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40" dirty="0">
                <a:latin typeface="Calibri"/>
                <a:cs typeface="Calibri"/>
              </a:rPr>
              <a:t>n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-15" dirty="0">
                <a:latin typeface="Calibri"/>
                <a:cs typeface="Calibri"/>
              </a:rPr>
              <a:t>s</a:t>
            </a:r>
            <a:r>
              <a:rPr sz="1500" spc="10" dirty="0">
                <a:latin typeface="Calibri"/>
                <a:cs typeface="Calibri"/>
              </a:rPr>
              <a:t>t</a:t>
            </a:r>
            <a:r>
              <a:rPr sz="1500" spc="-9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(</a:t>
            </a:r>
            <a:r>
              <a:rPr sz="1500" spc="10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5" dirty="0">
                <a:latin typeface="Calibri"/>
                <a:cs typeface="Calibri"/>
              </a:rPr>
              <a:t>) </a:t>
            </a:r>
            <a:r>
              <a:rPr sz="1500" spc="-20" dirty="0">
                <a:latin typeface="Calibri"/>
                <a:cs typeface="Calibri"/>
              </a:rPr>
              <a:t>fr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20" dirty="0">
                <a:latin typeface="Calibri"/>
                <a:cs typeface="Calibri"/>
              </a:rPr>
              <a:t>m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10" dirty="0">
                <a:latin typeface="Calibri"/>
                <a:cs typeface="Calibri"/>
              </a:rPr>
              <a:t>a </a:t>
            </a:r>
            <a:r>
              <a:rPr sz="1500" spc="40" dirty="0">
                <a:latin typeface="Calibri"/>
                <a:cs typeface="Calibri"/>
              </a:rPr>
              <a:t>p</a:t>
            </a:r>
            <a:r>
              <a:rPr sz="1500" spc="-15" dirty="0">
                <a:latin typeface="Calibri"/>
                <a:cs typeface="Calibri"/>
              </a:rPr>
              <a:t>r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40" dirty="0">
                <a:latin typeface="Calibri"/>
                <a:cs typeface="Calibri"/>
              </a:rPr>
              <a:t>p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-20" dirty="0">
                <a:latin typeface="Calibri"/>
                <a:cs typeface="Calibri"/>
              </a:rPr>
              <a:t>s</a:t>
            </a:r>
            <a:r>
              <a:rPr sz="1500" spc="-25" dirty="0">
                <a:latin typeface="Calibri"/>
                <a:cs typeface="Calibri"/>
              </a:rPr>
              <a:t>a</a:t>
            </a:r>
            <a:r>
              <a:rPr sz="1500" spc="5" dirty="0">
                <a:latin typeface="Calibri"/>
                <a:cs typeface="Calibri"/>
              </a:rPr>
              <a:t>l m</a:t>
            </a:r>
            <a:r>
              <a:rPr sz="1500" spc="15" dirty="0">
                <a:latin typeface="Calibri"/>
                <a:cs typeface="Calibri"/>
              </a:rPr>
              <a:t>e</a:t>
            </a:r>
            <a:r>
              <a:rPr sz="1500" spc="5" dirty="0">
                <a:latin typeface="Calibri"/>
                <a:cs typeface="Calibri"/>
              </a:rPr>
              <a:t>t</a:t>
            </a:r>
            <a:r>
              <a:rPr sz="1500" spc="40" dirty="0">
                <a:latin typeface="Calibri"/>
                <a:cs typeface="Calibri"/>
              </a:rPr>
              <a:t>h</a:t>
            </a:r>
            <a:r>
              <a:rPr sz="1500" spc="30" dirty="0">
                <a:latin typeface="Calibri"/>
                <a:cs typeface="Calibri"/>
              </a:rPr>
              <a:t>o</a:t>
            </a:r>
            <a:r>
              <a:rPr sz="1500" spc="15" dirty="0">
                <a:latin typeface="Calibri"/>
                <a:cs typeface="Calibri"/>
              </a:rPr>
              <a:t>d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(</a:t>
            </a:r>
            <a:r>
              <a:rPr sz="1500" spc="15" dirty="0">
                <a:latin typeface="Calibri"/>
                <a:cs typeface="Calibri"/>
              </a:rPr>
              <a:t>~</a:t>
            </a:r>
            <a:r>
              <a:rPr sz="1500" dirty="0">
                <a:latin typeface="Calibri"/>
                <a:cs typeface="Calibri"/>
              </a:rPr>
              <a:t>2</a:t>
            </a:r>
            <a:r>
              <a:rPr sz="1500" spc="15" dirty="0">
                <a:latin typeface="Calibri"/>
                <a:cs typeface="Calibri"/>
              </a:rPr>
              <a:t>k</a:t>
            </a:r>
            <a:r>
              <a:rPr sz="1500" spc="5" dirty="0"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75780" y="2669494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295">
              <a:lnSpc>
                <a:spcPct val="100000"/>
              </a:lnSpc>
            </a:pPr>
            <a:r>
              <a:rPr sz="1600" spc="2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111435" y="297317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138588" y="83153"/>
                </a:moveTo>
                <a:lnTo>
                  <a:pt x="27717" y="83153"/>
                </a:lnTo>
                <a:lnTo>
                  <a:pt x="113367" y="168802"/>
                </a:lnTo>
                <a:lnTo>
                  <a:pt x="168803" y="113367"/>
                </a:lnTo>
                <a:lnTo>
                  <a:pt x="138588" y="83153"/>
                </a:lnTo>
                <a:close/>
              </a:path>
              <a:path w="168910" h="168910">
                <a:moveTo>
                  <a:pt x="110870" y="0"/>
                </a:moveTo>
                <a:lnTo>
                  <a:pt x="0" y="0"/>
                </a:lnTo>
                <a:lnTo>
                  <a:pt x="0" y="110871"/>
                </a:lnTo>
                <a:lnTo>
                  <a:pt x="27717" y="83153"/>
                </a:lnTo>
                <a:lnTo>
                  <a:pt x="138588" y="83153"/>
                </a:lnTo>
                <a:lnTo>
                  <a:pt x="83153" y="27717"/>
                </a:lnTo>
                <a:lnTo>
                  <a:pt x="11087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11436" y="297317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0" y="110870"/>
                </a:moveTo>
                <a:lnTo>
                  <a:pt x="0" y="0"/>
                </a:lnTo>
                <a:lnTo>
                  <a:pt x="110870" y="0"/>
                </a:lnTo>
                <a:lnTo>
                  <a:pt x="83153" y="27717"/>
                </a:lnTo>
                <a:lnTo>
                  <a:pt x="168802" y="113367"/>
                </a:lnTo>
                <a:lnTo>
                  <a:pt x="113367" y="168802"/>
                </a:lnTo>
                <a:lnTo>
                  <a:pt x="27717" y="83152"/>
                </a:lnTo>
                <a:lnTo>
                  <a:pt x="0" y="11087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19717" y="3221079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138588" y="83153"/>
                </a:moveTo>
                <a:lnTo>
                  <a:pt x="27717" y="83153"/>
                </a:lnTo>
                <a:lnTo>
                  <a:pt x="113366" y="168802"/>
                </a:lnTo>
                <a:lnTo>
                  <a:pt x="168802" y="113366"/>
                </a:lnTo>
                <a:lnTo>
                  <a:pt x="138588" y="83153"/>
                </a:lnTo>
                <a:close/>
              </a:path>
              <a:path w="168910" h="168910">
                <a:moveTo>
                  <a:pt x="110871" y="0"/>
                </a:moveTo>
                <a:lnTo>
                  <a:pt x="0" y="0"/>
                </a:lnTo>
                <a:lnTo>
                  <a:pt x="0" y="110870"/>
                </a:lnTo>
                <a:lnTo>
                  <a:pt x="27717" y="83153"/>
                </a:lnTo>
                <a:lnTo>
                  <a:pt x="138588" y="83153"/>
                </a:lnTo>
                <a:lnTo>
                  <a:pt x="83151" y="27717"/>
                </a:lnTo>
                <a:lnTo>
                  <a:pt x="110871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19716" y="3221078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10" h="168910">
                <a:moveTo>
                  <a:pt x="0" y="110870"/>
                </a:moveTo>
                <a:lnTo>
                  <a:pt x="0" y="0"/>
                </a:lnTo>
                <a:lnTo>
                  <a:pt x="110870" y="0"/>
                </a:lnTo>
                <a:lnTo>
                  <a:pt x="83153" y="27717"/>
                </a:lnTo>
                <a:lnTo>
                  <a:pt x="168802" y="113367"/>
                </a:lnTo>
                <a:lnTo>
                  <a:pt x="113367" y="168802"/>
                </a:lnTo>
                <a:lnTo>
                  <a:pt x="27717" y="83152"/>
                </a:lnTo>
                <a:lnTo>
                  <a:pt x="0" y="11087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1159" y="3541186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09" h="168910">
                <a:moveTo>
                  <a:pt x="138587" y="83151"/>
                </a:moveTo>
                <a:lnTo>
                  <a:pt x="27717" y="83151"/>
                </a:lnTo>
                <a:lnTo>
                  <a:pt x="113367" y="168803"/>
                </a:lnTo>
                <a:lnTo>
                  <a:pt x="168802" y="113366"/>
                </a:lnTo>
                <a:lnTo>
                  <a:pt x="138587" y="83151"/>
                </a:lnTo>
                <a:close/>
              </a:path>
              <a:path w="168909" h="168910">
                <a:moveTo>
                  <a:pt x="110870" y="0"/>
                </a:moveTo>
                <a:lnTo>
                  <a:pt x="0" y="0"/>
                </a:lnTo>
                <a:lnTo>
                  <a:pt x="0" y="110871"/>
                </a:lnTo>
                <a:lnTo>
                  <a:pt x="27717" y="83151"/>
                </a:lnTo>
                <a:lnTo>
                  <a:pt x="138587" y="83151"/>
                </a:lnTo>
                <a:lnTo>
                  <a:pt x="83152" y="27717"/>
                </a:lnTo>
                <a:lnTo>
                  <a:pt x="110870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71159" y="3541186"/>
            <a:ext cx="168910" cy="168910"/>
          </a:xfrm>
          <a:custGeom>
            <a:avLst/>
            <a:gdLst/>
            <a:ahLst/>
            <a:cxnLst/>
            <a:rect l="l" t="t" r="r" b="b"/>
            <a:pathLst>
              <a:path w="168909" h="168910">
                <a:moveTo>
                  <a:pt x="0" y="110870"/>
                </a:moveTo>
                <a:lnTo>
                  <a:pt x="0" y="0"/>
                </a:lnTo>
                <a:lnTo>
                  <a:pt x="110870" y="0"/>
                </a:lnTo>
                <a:lnTo>
                  <a:pt x="83153" y="27717"/>
                </a:lnTo>
                <a:lnTo>
                  <a:pt x="168802" y="113367"/>
                </a:lnTo>
                <a:lnTo>
                  <a:pt x="113367" y="168802"/>
                </a:lnTo>
                <a:lnTo>
                  <a:pt x="27717" y="83152"/>
                </a:lnTo>
                <a:lnTo>
                  <a:pt x="0" y="110870"/>
                </a:lnTo>
                <a:close/>
              </a:path>
            </a:pathLst>
          </a:custGeom>
          <a:ln w="8131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260852" y="2913447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295">
              <a:lnSpc>
                <a:spcPct val="100000"/>
              </a:lnSpc>
            </a:pPr>
            <a:r>
              <a:rPr sz="1600" spc="2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1411" y="3246850"/>
            <a:ext cx="586105" cy="244475"/>
          </a:xfrm>
          <a:prstGeom prst="rect">
            <a:avLst/>
          </a:prstGeom>
          <a:ln w="16263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1600" spc="25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915977" y="5102437"/>
            <a:ext cx="2668878" cy="887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15977" y="5102437"/>
            <a:ext cx="2668905" cy="887730"/>
          </a:xfrm>
          <a:custGeom>
            <a:avLst/>
            <a:gdLst/>
            <a:ahLst/>
            <a:cxnLst/>
            <a:rect l="l" t="t" r="r" b="b"/>
            <a:pathLst>
              <a:path w="2668904" h="887729">
                <a:moveTo>
                  <a:pt x="0" y="887202"/>
                </a:moveTo>
                <a:lnTo>
                  <a:pt x="820032" y="0"/>
                </a:lnTo>
                <a:lnTo>
                  <a:pt x="2668878" y="0"/>
                </a:lnTo>
                <a:lnTo>
                  <a:pt x="1848846" y="887202"/>
                </a:lnTo>
                <a:lnTo>
                  <a:pt x="0" y="887202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801281" y="4658835"/>
            <a:ext cx="267335" cy="1069340"/>
          </a:xfrm>
          <a:custGeom>
            <a:avLst/>
            <a:gdLst/>
            <a:ahLst/>
            <a:cxnLst/>
            <a:rect l="l" t="t" r="r" b="b"/>
            <a:pathLst>
              <a:path w="267334" h="1069339">
                <a:moveTo>
                  <a:pt x="267251" y="0"/>
                </a:moveTo>
                <a:lnTo>
                  <a:pt x="0" y="267252"/>
                </a:lnTo>
                <a:lnTo>
                  <a:pt x="0" y="1069006"/>
                </a:lnTo>
                <a:lnTo>
                  <a:pt x="267251" y="801754"/>
                </a:lnTo>
                <a:lnTo>
                  <a:pt x="26725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12294" y="4658835"/>
            <a:ext cx="1556385" cy="267335"/>
          </a:xfrm>
          <a:custGeom>
            <a:avLst/>
            <a:gdLst/>
            <a:ahLst/>
            <a:cxnLst/>
            <a:rect l="l" t="t" r="r" b="b"/>
            <a:pathLst>
              <a:path w="1556384" h="267335">
                <a:moveTo>
                  <a:pt x="1556238" y="0"/>
                </a:moveTo>
                <a:lnTo>
                  <a:pt x="267251" y="0"/>
                </a:lnTo>
                <a:lnTo>
                  <a:pt x="0" y="267252"/>
                </a:lnTo>
                <a:lnTo>
                  <a:pt x="1288987" y="267252"/>
                </a:lnTo>
                <a:lnTo>
                  <a:pt x="15562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12294" y="4658835"/>
            <a:ext cx="1556385" cy="1069340"/>
          </a:xfrm>
          <a:custGeom>
            <a:avLst/>
            <a:gdLst/>
            <a:ahLst/>
            <a:cxnLst/>
            <a:rect l="l" t="t" r="r" b="b"/>
            <a:pathLst>
              <a:path w="1556384" h="1069339">
                <a:moveTo>
                  <a:pt x="0" y="267251"/>
                </a:moveTo>
                <a:lnTo>
                  <a:pt x="267251" y="0"/>
                </a:lnTo>
                <a:lnTo>
                  <a:pt x="1556239" y="0"/>
                </a:lnTo>
                <a:lnTo>
                  <a:pt x="1556239" y="801753"/>
                </a:lnTo>
                <a:lnTo>
                  <a:pt x="1288988" y="1069006"/>
                </a:lnTo>
                <a:lnTo>
                  <a:pt x="0" y="1069006"/>
                </a:lnTo>
                <a:lnTo>
                  <a:pt x="0" y="267251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512294" y="4658835"/>
            <a:ext cx="1556385" cy="267335"/>
          </a:xfrm>
          <a:custGeom>
            <a:avLst/>
            <a:gdLst/>
            <a:ahLst/>
            <a:cxnLst/>
            <a:rect l="l" t="t" r="r" b="b"/>
            <a:pathLst>
              <a:path w="1556384" h="267335">
                <a:moveTo>
                  <a:pt x="0" y="267251"/>
                </a:moveTo>
                <a:lnTo>
                  <a:pt x="1288988" y="267251"/>
                </a:lnTo>
                <a:lnTo>
                  <a:pt x="1556239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12294" y="4353405"/>
            <a:ext cx="1556385" cy="262255"/>
          </a:xfrm>
          <a:custGeom>
            <a:avLst/>
            <a:gdLst/>
            <a:ahLst/>
            <a:cxnLst/>
            <a:rect l="l" t="t" r="r" b="b"/>
            <a:pathLst>
              <a:path w="1556384" h="262254">
                <a:moveTo>
                  <a:pt x="1556238" y="0"/>
                </a:moveTo>
                <a:lnTo>
                  <a:pt x="241975" y="0"/>
                </a:lnTo>
                <a:lnTo>
                  <a:pt x="0" y="261797"/>
                </a:lnTo>
                <a:lnTo>
                  <a:pt x="1314263" y="261797"/>
                </a:lnTo>
                <a:lnTo>
                  <a:pt x="155623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12294" y="4353405"/>
            <a:ext cx="1556385" cy="262255"/>
          </a:xfrm>
          <a:custGeom>
            <a:avLst/>
            <a:gdLst/>
            <a:ahLst/>
            <a:cxnLst/>
            <a:rect l="l" t="t" r="r" b="b"/>
            <a:pathLst>
              <a:path w="1556384" h="262254">
                <a:moveTo>
                  <a:pt x="0" y="261797"/>
                </a:moveTo>
                <a:lnTo>
                  <a:pt x="241976" y="0"/>
                </a:lnTo>
                <a:lnTo>
                  <a:pt x="1556239" y="0"/>
                </a:lnTo>
                <a:lnTo>
                  <a:pt x="1314263" y="261797"/>
                </a:lnTo>
                <a:lnTo>
                  <a:pt x="0" y="261797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188603" y="4629746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8"/>
                </a:lnTo>
                <a:lnTo>
                  <a:pt x="103628" y="167258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88603" y="4629746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57736" y="4411582"/>
            <a:ext cx="429259" cy="167640"/>
          </a:xfrm>
          <a:custGeom>
            <a:avLst/>
            <a:gdLst/>
            <a:ahLst/>
            <a:cxnLst/>
            <a:rect l="l" t="t" r="r" b="b"/>
            <a:pathLst>
              <a:path w="429259" h="167639">
                <a:moveTo>
                  <a:pt x="429055" y="0"/>
                </a:moveTo>
                <a:lnTo>
                  <a:pt x="154594" y="0"/>
                </a:lnTo>
                <a:lnTo>
                  <a:pt x="0" y="167259"/>
                </a:lnTo>
                <a:lnTo>
                  <a:pt x="274460" y="167259"/>
                </a:lnTo>
                <a:lnTo>
                  <a:pt x="42905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7736" y="4411582"/>
            <a:ext cx="429259" cy="167640"/>
          </a:xfrm>
          <a:custGeom>
            <a:avLst/>
            <a:gdLst/>
            <a:ahLst/>
            <a:cxnLst/>
            <a:rect l="l" t="t" r="r" b="b"/>
            <a:pathLst>
              <a:path w="429259" h="167639">
                <a:moveTo>
                  <a:pt x="0" y="167259"/>
                </a:moveTo>
                <a:lnTo>
                  <a:pt x="154596" y="0"/>
                </a:lnTo>
                <a:lnTo>
                  <a:pt x="429056" y="0"/>
                </a:lnTo>
                <a:lnTo>
                  <a:pt x="274460" y="167259"/>
                </a:lnTo>
                <a:lnTo>
                  <a:pt x="0" y="167259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72248" y="4484303"/>
            <a:ext cx="494665" cy="73025"/>
          </a:xfrm>
          <a:custGeom>
            <a:avLst/>
            <a:gdLst/>
            <a:ahLst/>
            <a:cxnLst/>
            <a:rect l="l" t="t" r="r" b="b"/>
            <a:pathLst>
              <a:path w="494665" h="73025">
                <a:moveTo>
                  <a:pt x="494506" y="0"/>
                </a:moveTo>
                <a:lnTo>
                  <a:pt x="67214" y="0"/>
                </a:lnTo>
                <a:lnTo>
                  <a:pt x="0" y="72721"/>
                </a:lnTo>
                <a:lnTo>
                  <a:pt x="427291" y="72721"/>
                </a:lnTo>
                <a:lnTo>
                  <a:pt x="49450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72248" y="4484303"/>
            <a:ext cx="494665" cy="73025"/>
          </a:xfrm>
          <a:custGeom>
            <a:avLst/>
            <a:gdLst/>
            <a:ahLst/>
            <a:cxnLst/>
            <a:rect l="l" t="t" r="r" b="b"/>
            <a:pathLst>
              <a:path w="494665" h="73025">
                <a:moveTo>
                  <a:pt x="0" y="72721"/>
                </a:moveTo>
                <a:lnTo>
                  <a:pt x="67215" y="0"/>
                </a:lnTo>
                <a:lnTo>
                  <a:pt x="494506" y="0"/>
                </a:lnTo>
                <a:lnTo>
                  <a:pt x="427290" y="72721"/>
                </a:lnTo>
                <a:lnTo>
                  <a:pt x="0" y="72721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566754" y="4382492"/>
            <a:ext cx="385445" cy="196850"/>
          </a:xfrm>
          <a:custGeom>
            <a:avLst/>
            <a:gdLst/>
            <a:ahLst/>
            <a:cxnLst/>
            <a:rect l="l" t="t" r="r" b="b"/>
            <a:pathLst>
              <a:path w="385445" h="196850">
                <a:moveTo>
                  <a:pt x="385424" y="0"/>
                </a:moveTo>
                <a:lnTo>
                  <a:pt x="181482" y="0"/>
                </a:lnTo>
                <a:lnTo>
                  <a:pt x="0" y="196348"/>
                </a:lnTo>
                <a:lnTo>
                  <a:pt x="203941" y="196348"/>
                </a:lnTo>
                <a:lnTo>
                  <a:pt x="38542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66754" y="4382492"/>
            <a:ext cx="385445" cy="196850"/>
          </a:xfrm>
          <a:custGeom>
            <a:avLst/>
            <a:gdLst/>
            <a:ahLst/>
            <a:cxnLst/>
            <a:rect l="l" t="t" r="r" b="b"/>
            <a:pathLst>
              <a:path w="385445" h="196850">
                <a:moveTo>
                  <a:pt x="0" y="196348"/>
                </a:moveTo>
                <a:lnTo>
                  <a:pt x="181482" y="0"/>
                </a:lnTo>
                <a:lnTo>
                  <a:pt x="385423" y="0"/>
                </a:lnTo>
                <a:lnTo>
                  <a:pt x="203941" y="196348"/>
                </a:lnTo>
                <a:lnTo>
                  <a:pt x="0" y="196348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32267" y="429522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2"/>
                </a:lnTo>
                <a:lnTo>
                  <a:pt x="103628" y="174532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32267" y="429522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61324" y="436067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60"/>
                </a:lnTo>
                <a:lnTo>
                  <a:pt x="103628" y="167260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61324" y="436067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683109" y="432431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3109" y="4324317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45002" y="4171601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319973" y="0"/>
                </a:moveTo>
                <a:lnTo>
                  <a:pt x="94101" y="0"/>
                </a:lnTo>
                <a:lnTo>
                  <a:pt x="0" y="101809"/>
                </a:lnTo>
                <a:lnTo>
                  <a:pt x="225872" y="101809"/>
                </a:lnTo>
                <a:lnTo>
                  <a:pt x="319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45002" y="4171601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0" y="101810"/>
                </a:moveTo>
                <a:lnTo>
                  <a:pt x="94102" y="0"/>
                </a:lnTo>
                <a:lnTo>
                  <a:pt x="319974" y="0"/>
                </a:lnTo>
                <a:lnTo>
                  <a:pt x="225872" y="101810"/>
                </a:lnTo>
                <a:lnTo>
                  <a:pt x="0" y="101810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195874" y="4200690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319973" y="0"/>
                </a:moveTo>
                <a:lnTo>
                  <a:pt x="94101" y="0"/>
                </a:lnTo>
                <a:lnTo>
                  <a:pt x="0" y="101809"/>
                </a:lnTo>
                <a:lnTo>
                  <a:pt x="225872" y="101809"/>
                </a:lnTo>
                <a:lnTo>
                  <a:pt x="31997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95874" y="4200690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0" y="101810"/>
                </a:moveTo>
                <a:lnTo>
                  <a:pt x="94102" y="0"/>
                </a:lnTo>
                <a:lnTo>
                  <a:pt x="319974" y="0"/>
                </a:lnTo>
                <a:lnTo>
                  <a:pt x="225872" y="101810"/>
                </a:lnTo>
                <a:lnTo>
                  <a:pt x="0" y="101810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632204" y="4193418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319975" y="0"/>
                </a:moveTo>
                <a:lnTo>
                  <a:pt x="94101" y="0"/>
                </a:lnTo>
                <a:lnTo>
                  <a:pt x="0" y="101809"/>
                </a:lnTo>
                <a:lnTo>
                  <a:pt x="225872" y="101809"/>
                </a:lnTo>
                <a:lnTo>
                  <a:pt x="31997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32204" y="4193418"/>
            <a:ext cx="320040" cy="102235"/>
          </a:xfrm>
          <a:custGeom>
            <a:avLst/>
            <a:gdLst/>
            <a:ahLst/>
            <a:cxnLst/>
            <a:rect l="l" t="t" r="r" b="b"/>
            <a:pathLst>
              <a:path w="320040" h="102235">
                <a:moveTo>
                  <a:pt x="0" y="101810"/>
                </a:moveTo>
                <a:lnTo>
                  <a:pt x="94102" y="0"/>
                </a:lnTo>
                <a:lnTo>
                  <a:pt x="319974" y="0"/>
                </a:lnTo>
                <a:lnTo>
                  <a:pt x="225872" y="101810"/>
                </a:lnTo>
                <a:lnTo>
                  <a:pt x="0" y="101810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10498" y="4495213"/>
            <a:ext cx="614045" cy="43815"/>
          </a:xfrm>
          <a:custGeom>
            <a:avLst/>
            <a:gdLst/>
            <a:ahLst/>
            <a:cxnLst/>
            <a:rect l="l" t="t" r="r" b="b"/>
            <a:pathLst>
              <a:path w="614045" h="43814">
                <a:moveTo>
                  <a:pt x="0" y="14542"/>
                </a:moveTo>
                <a:lnTo>
                  <a:pt x="0" y="29086"/>
                </a:lnTo>
                <a:lnTo>
                  <a:pt x="569978" y="29088"/>
                </a:lnTo>
                <a:lnTo>
                  <a:pt x="569978" y="43632"/>
                </a:lnTo>
                <a:lnTo>
                  <a:pt x="613611" y="21816"/>
                </a:lnTo>
                <a:lnTo>
                  <a:pt x="599067" y="14544"/>
                </a:lnTo>
                <a:lnTo>
                  <a:pt x="0" y="14542"/>
                </a:lnTo>
                <a:close/>
              </a:path>
              <a:path w="614045" h="43814">
                <a:moveTo>
                  <a:pt x="569979" y="0"/>
                </a:moveTo>
                <a:lnTo>
                  <a:pt x="569978" y="14544"/>
                </a:lnTo>
                <a:lnTo>
                  <a:pt x="599067" y="14544"/>
                </a:lnTo>
                <a:lnTo>
                  <a:pt x="569979" y="0"/>
                </a:lnTo>
                <a:close/>
              </a:path>
            </a:pathLst>
          </a:custGeom>
          <a:solidFill>
            <a:srgbClr val="C949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11646" y="3677095"/>
            <a:ext cx="60960" cy="371475"/>
          </a:xfrm>
          <a:custGeom>
            <a:avLst/>
            <a:gdLst/>
            <a:ahLst/>
            <a:cxnLst/>
            <a:rect l="l" t="t" r="r" b="b"/>
            <a:pathLst>
              <a:path w="60959" h="371475">
                <a:moveTo>
                  <a:pt x="60601" y="0"/>
                </a:moveTo>
                <a:lnTo>
                  <a:pt x="0" y="60601"/>
                </a:lnTo>
                <a:lnTo>
                  <a:pt x="0" y="370879"/>
                </a:lnTo>
                <a:lnTo>
                  <a:pt x="60601" y="310276"/>
                </a:lnTo>
                <a:lnTo>
                  <a:pt x="6060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88634" y="3677095"/>
            <a:ext cx="283845" cy="60960"/>
          </a:xfrm>
          <a:custGeom>
            <a:avLst/>
            <a:gdLst/>
            <a:ahLst/>
            <a:cxnLst/>
            <a:rect l="l" t="t" r="r" b="b"/>
            <a:pathLst>
              <a:path w="283845" h="60960">
                <a:moveTo>
                  <a:pt x="283613" y="0"/>
                </a:moveTo>
                <a:lnTo>
                  <a:pt x="60603" y="0"/>
                </a:lnTo>
                <a:lnTo>
                  <a:pt x="0" y="60601"/>
                </a:lnTo>
                <a:lnTo>
                  <a:pt x="223012" y="60601"/>
                </a:lnTo>
                <a:lnTo>
                  <a:pt x="2836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88634" y="3677095"/>
            <a:ext cx="283845" cy="371475"/>
          </a:xfrm>
          <a:custGeom>
            <a:avLst/>
            <a:gdLst/>
            <a:ahLst/>
            <a:cxnLst/>
            <a:rect l="l" t="t" r="r" b="b"/>
            <a:pathLst>
              <a:path w="283845" h="371475">
                <a:moveTo>
                  <a:pt x="0" y="60602"/>
                </a:moveTo>
                <a:lnTo>
                  <a:pt x="60602" y="0"/>
                </a:lnTo>
                <a:lnTo>
                  <a:pt x="283613" y="0"/>
                </a:lnTo>
                <a:lnTo>
                  <a:pt x="283613" y="310277"/>
                </a:lnTo>
                <a:lnTo>
                  <a:pt x="223011" y="370879"/>
                </a:lnTo>
                <a:lnTo>
                  <a:pt x="0" y="370879"/>
                </a:lnTo>
                <a:lnTo>
                  <a:pt x="0" y="60602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88634" y="3677095"/>
            <a:ext cx="283845" cy="60960"/>
          </a:xfrm>
          <a:custGeom>
            <a:avLst/>
            <a:gdLst/>
            <a:ahLst/>
            <a:cxnLst/>
            <a:rect l="l" t="t" r="r" b="b"/>
            <a:pathLst>
              <a:path w="283845" h="60960">
                <a:moveTo>
                  <a:pt x="0" y="60602"/>
                </a:moveTo>
                <a:lnTo>
                  <a:pt x="223011" y="60602"/>
                </a:lnTo>
                <a:lnTo>
                  <a:pt x="283613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439148" y="3677095"/>
            <a:ext cx="62230" cy="371475"/>
          </a:xfrm>
          <a:custGeom>
            <a:avLst/>
            <a:gdLst/>
            <a:ahLst/>
            <a:cxnLst/>
            <a:rect l="l" t="t" r="r" b="b"/>
            <a:pathLst>
              <a:path w="62229" h="371475">
                <a:moveTo>
                  <a:pt x="62156" y="0"/>
                </a:moveTo>
                <a:lnTo>
                  <a:pt x="0" y="62156"/>
                </a:lnTo>
                <a:lnTo>
                  <a:pt x="0" y="370879"/>
                </a:lnTo>
                <a:lnTo>
                  <a:pt x="62156" y="308723"/>
                </a:lnTo>
                <a:lnTo>
                  <a:pt x="6215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10419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290885" y="0"/>
                </a:moveTo>
                <a:lnTo>
                  <a:pt x="62156" y="0"/>
                </a:lnTo>
                <a:lnTo>
                  <a:pt x="0" y="62156"/>
                </a:lnTo>
                <a:lnTo>
                  <a:pt x="228729" y="62156"/>
                </a:lnTo>
                <a:lnTo>
                  <a:pt x="290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210419" y="3677095"/>
            <a:ext cx="291465" cy="371475"/>
          </a:xfrm>
          <a:custGeom>
            <a:avLst/>
            <a:gdLst/>
            <a:ahLst/>
            <a:cxnLst/>
            <a:rect l="l" t="t" r="r" b="b"/>
            <a:pathLst>
              <a:path w="291465" h="371475">
                <a:moveTo>
                  <a:pt x="0" y="62156"/>
                </a:moveTo>
                <a:lnTo>
                  <a:pt x="62156" y="0"/>
                </a:lnTo>
                <a:lnTo>
                  <a:pt x="290885" y="0"/>
                </a:lnTo>
                <a:lnTo>
                  <a:pt x="290885" y="308723"/>
                </a:lnTo>
                <a:lnTo>
                  <a:pt x="228729" y="370879"/>
                </a:lnTo>
                <a:lnTo>
                  <a:pt x="0" y="370879"/>
                </a:lnTo>
                <a:lnTo>
                  <a:pt x="0" y="62156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10419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0" y="62156"/>
                </a:moveTo>
                <a:lnTo>
                  <a:pt x="228729" y="62156"/>
                </a:lnTo>
                <a:lnTo>
                  <a:pt x="290885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875477" y="3677095"/>
            <a:ext cx="62230" cy="371475"/>
          </a:xfrm>
          <a:custGeom>
            <a:avLst/>
            <a:gdLst/>
            <a:ahLst/>
            <a:cxnLst/>
            <a:rect l="l" t="t" r="r" b="b"/>
            <a:pathLst>
              <a:path w="62229" h="371475">
                <a:moveTo>
                  <a:pt x="62156" y="0"/>
                </a:moveTo>
                <a:lnTo>
                  <a:pt x="0" y="62156"/>
                </a:lnTo>
                <a:lnTo>
                  <a:pt x="0" y="370879"/>
                </a:lnTo>
                <a:lnTo>
                  <a:pt x="62156" y="308723"/>
                </a:lnTo>
                <a:lnTo>
                  <a:pt x="6215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646748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290885" y="0"/>
                </a:moveTo>
                <a:lnTo>
                  <a:pt x="62156" y="0"/>
                </a:lnTo>
                <a:lnTo>
                  <a:pt x="0" y="62156"/>
                </a:lnTo>
                <a:lnTo>
                  <a:pt x="228729" y="62156"/>
                </a:lnTo>
                <a:lnTo>
                  <a:pt x="290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46748" y="3677095"/>
            <a:ext cx="291465" cy="371475"/>
          </a:xfrm>
          <a:custGeom>
            <a:avLst/>
            <a:gdLst/>
            <a:ahLst/>
            <a:cxnLst/>
            <a:rect l="l" t="t" r="r" b="b"/>
            <a:pathLst>
              <a:path w="291465" h="371475">
                <a:moveTo>
                  <a:pt x="0" y="62156"/>
                </a:moveTo>
                <a:lnTo>
                  <a:pt x="62156" y="0"/>
                </a:lnTo>
                <a:lnTo>
                  <a:pt x="290885" y="0"/>
                </a:lnTo>
                <a:lnTo>
                  <a:pt x="290885" y="308723"/>
                </a:lnTo>
                <a:lnTo>
                  <a:pt x="228729" y="370879"/>
                </a:lnTo>
                <a:lnTo>
                  <a:pt x="0" y="370879"/>
                </a:lnTo>
                <a:lnTo>
                  <a:pt x="0" y="62156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646748" y="3677095"/>
            <a:ext cx="291465" cy="62230"/>
          </a:xfrm>
          <a:custGeom>
            <a:avLst/>
            <a:gdLst/>
            <a:ahLst/>
            <a:cxnLst/>
            <a:rect l="l" t="t" r="r" b="b"/>
            <a:pathLst>
              <a:path w="291465" h="62229">
                <a:moveTo>
                  <a:pt x="0" y="62156"/>
                </a:moveTo>
                <a:lnTo>
                  <a:pt x="228729" y="62156"/>
                </a:lnTo>
                <a:lnTo>
                  <a:pt x="290885" y="0"/>
                </a:lnTo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39540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1"/>
                </a:lnTo>
                <a:lnTo>
                  <a:pt x="103628" y="174531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839540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261324" y="405524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1"/>
                </a:lnTo>
                <a:lnTo>
                  <a:pt x="103628" y="174531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261324" y="4055247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697653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103628" y="69085"/>
                </a:moveTo>
                <a:lnTo>
                  <a:pt x="34542" y="69085"/>
                </a:lnTo>
                <a:lnTo>
                  <a:pt x="34542" y="174531"/>
                </a:lnTo>
                <a:lnTo>
                  <a:pt x="103628" y="174531"/>
                </a:lnTo>
                <a:lnTo>
                  <a:pt x="103628" y="69085"/>
                </a:lnTo>
                <a:close/>
              </a:path>
              <a:path w="138429" h="174625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697653" y="4062519"/>
            <a:ext cx="138430" cy="174625"/>
          </a:xfrm>
          <a:custGeom>
            <a:avLst/>
            <a:gdLst/>
            <a:ahLst/>
            <a:cxnLst/>
            <a:rect l="l" t="t" r="r" b="b"/>
            <a:pathLst>
              <a:path w="138429" h="174625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74531"/>
                </a:lnTo>
                <a:lnTo>
                  <a:pt x="34542" y="174531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261324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261324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697653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697653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39540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103628" y="69085"/>
                </a:moveTo>
                <a:lnTo>
                  <a:pt x="34542" y="69085"/>
                </a:lnTo>
                <a:lnTo>
                  <a:pt x="34542" y="167259"/>
                </a:lnTo>
                <a:lnTo>
                  <a:pt x="103628" y="167259"/>
                </a:lnTo>
                <a:lnTo>
                  <a:pt x="103628" y="69085"/>
                </a:lnTo>
                <a:close/>
              </a:path>
              <a:path w="138429" h="167639">
                <a:moveTo>
                  <a:pt x="69085" y="0"/>
                </a:moveTo>
                <a:lnTo>
                  <a:pt x="0" y="69085"/>
                </a:lnTo>
                <a:lnTo>
                  <a:pt x="138170" y="69085"/>
                </a:lnTo>
                <a:lnTo>
                  <a:pt x="69085" y="0"/>
                </a:lnTo>
                <a:close/>
              </a:path>
            </a:pathLst>
          </a:custGeom>
          <a:solidFill>
            <a:srgbClr val="29AF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39540" y="3488019"/>
            <a:ext cx="138430" cy="167640"/>
          </a:xfrm>
          <a:custGeom>
            <a:avLst/>
            <a:gdLst/>
            <a:ahLst/>
            <a:cxnLst/>
            <a:rect l="l" t="t" r="r" b="b"/>
            <a:pathLst>
              <a:path w="138429" h="167639">
                <a:moveTo>
                  <a:pt x="0" y="69085"/>
                </a:moveTo>
                <a:lnTo>
                  <a:pt x="69085" y="0"/>
                </a:lnTo>
                <a:lnTo>
                  <a:pt x="138170" y="69085"/>
                </a:lnTo>
                <a:lnTo>
                  <a:pt x="103628" y="69085"/>
                </a:lnTo>
                <a:lnTo>
                  <a:pt x="103628" y="167259"/>
                </a:lnTo>
                <a:lnTo>
                  <a:pt x="34542" y="167259"/>
                </a:lnTo>
                <a:lnTo>
                  <a:pt x="34542" y="69085"/>
                </a:lnTo>
                <a:lnTo>
                  <a:pt x="0" y="69085"/>
                </a:lnTo>
                <a:close/>
              </a:path>
            </a:pathLst>
          </a:custGeom>
          <a:ln w="7272">
            <a:solidFill>
              <a:srgbClr val="1D7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6221487" y="991768"/>
            <a:ext cx="5272405" cy="5127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 marR="923925">
              <a:lnSpc>
                <a:spcPct val="100000"/>
              </a:lnSpc>
            </a:pPr>
            <a:r>
              <a:rPr sz="2400" b="1" spc="-85" dirty="0">
                <a:latin typeface="Calibri"/>
                <a:cs typeface="Calibri"/>
              </a:rPr>
              <a:t>F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A</a:t>
            </a:r>
            <a:r>
              <a:rPr sz="2400" dirty="0">
                <a:latin typeface="Calibri"/>
                <a:cs typeface="Calibri"/>
              </a:rPr>
              <a:t>ppl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5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iabl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650">
              <a:latin typeface="Times New Roman"/>
              <a:cs typeface="Times New Roman"/>
            </a:endParaRPr>
          </a:p>
          <a:p>
            <a:pPr marL="1485900">
              <a:lnSpc>
                <a:spcPct val="100000"/>
              </a:lnSpc>
              <a:tabLst>
                <a:tab pos="1997710" algn="l"/>
                <a:tab pos="2501900" algn="l"/>
                <a:tab pos="2973070" algn="l"/>
              </a:tabLst>
            </a:pPr>
            <a:r>
              <a:rPr sz="1500" spc="37" baseline="2777" dirty="0">
                <a:latin typeface="Calibri"/>
                <a:cs typeface="Calibri"/>
              </a:rPr>
              <a:t>B</a:t>
            </a:r>
            <a:r>
              <a:rPr sz="1500" spc="-22" baseline="2777" dirty="0">
                <a:latin typeface="Calibri"/>
                <a:cs typeface="Calibri"/>
              </a:rPr>
              <a:t>bo</a:t>
            </a:r>
            <a:r>
              <a:rPr sz="1500" spc="15" baseline="2777" dirty="0">
                <a:latin typeface="Calibri"/>
                <a:cs typeface="Calibri"/>
              </a:rPr>
              <a:t>x</a:t>
            </a:r>
            <a:r>
              <a:rPr sz="1500" baseline="2777" dirty="0">
                <a:latin typeface="Calibri"/>
                <a:cs typeface="Calibri"/>
              </a:rPr>
              <a:t>	</a:t>
            </a:r>
            <a:r>
              <a:rPr sz="1000" spc="25" dirty="0">
                <a:latin typeface="Calibri"/>
                <a:cs typeface="Calibri"/>
              </a:rPr>
              <a:t>B</a:t>
            </a:r>
            <a:r>
              <a:rPr sz="1000" spc="-15" dirty="0">
                <a:latin typeface="Calibri"/>
                <a:cs typeface="Calibri"/>
              </a:rPr>
              <a:t>bo</a:t>
            </a:r>
            <a:r>
              <a:rPr sz="1000" spc="10" dirty="0">
                <a:latin typeface="Calibri"/>
                <a:cs typeface="Calibri"/>
              </a:rPr>
              <a:t>x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25" dirty="0">
                <a:latin typeface="Calibri"/>
                <a:cs typeface="Calibri"/>
              </a:rPr>
              <a:t>B</a:t>
            </a:r>
            <a:r>
              <a:rPr sz="1000" spc="-15" dirty="0">
                <a:latin typeface="Calibri"/>
                <a:cs typeface="Calibri"/>
              </a:rPr>
              <a:t>bo</a:t>
            </a:r>
            <a:r>
              <a:rPr sz="1000" spc="10" dirty="0">
                <a:latin typeface="Calibri"/>
                <a:cs typeface="Calibri"/>
              </a:rPr>
              <a:t>x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35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35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15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y</a:t>
            </a:r>
            <a:r>
              <a:rPr sz="1350" spc="-1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d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b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x</a:t>
            </a:r>
            <a:endParaRPr sz="1350">
              <a:latin typeface="Calibri"/>
              <a:cs typeface="Calibri"/>
            </a:endParaRPr>
          </a:p>
          <a:p>
            <a:pPr marL="133350" indent="1348740">
              <a:lnSpc>
                <a:spcPct val="100000"/>
              </a:lnSpc>
              <a:spcBef>
                <a:spcPts val="125"/>
              </a:spcBef>
              <a:tabLst>
                <a:tab pos="1994535" algn="l"/>
                <a:tab pos="2499360" algn="l"/>
                <a:tab pos="2973070" algn="l"/>
              </a:tabLst>
            </a:pPr>
            <a:r>
              <a:rPr sz="1500" spc="44" baseline="2777" dirty="0">
                <a:latin typeface="Calibri"/>
                <a:cs typeface="Calibri"/>
              </a:rPr>
              <a:t>C</a:t>
            </a:r>
            <a:r>
              <a:rPr sz="1500" spc="-7" baseline="2777" dirty="0">
                <a:latin typeface="Calibri"/>
                <a:cs typeface="Calibri"/>
              </a:rPr>
              <a:t>l</a:t>
            </a:r>
            <a:r>
              <a:rPr sz="1500" spc="37" baseline="2777" dirty="0">
                <a:latin typeface="Calibri"/>
                <a:cs typeface="Calibri"/>
              </a:rPr>
              <a:t>a</a:t>
            </a:r>
            <a:r>
              <a:rPr sz="1500" spc="7" baseline="2777" dirty="0">
                <a:latin typeface="Calibri"/>
                <a:cs typeface="Calibri"/>
              </a:rPr>
              <a:t>s</a:t>
            </a:r>
            <a:r>
              <a:rPr sz="1500" spc="15" baseline="2777" dirty="0">
                <a:latin typeface="Calibri"/>
                <a:cs typeface="Calibri"/>
              </a:rPr>
              <a:t>s</a:t>
            </a:r>
            <a:r>
              <a:rPr sz="1500" baseline="2777" dirty="0">
                <a:latin typeface="Calibri"/>
                <a:cs typeface="Calibri"/>
              </a:rPr>
              <a:t>	</a:t>
            </a:r>
            <a:r>
              <a:rPr sz="1000" spc="3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l</a:t>
            </a:r>
            <a:r>
              <a:rPr sz="1000" spc="2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s</a:t>
            </a:r>
            <a:r>
              <a:rPr sz="1000" spc="10" dirty="0">
                <a:latin typeface="Calibri"/>
                <a:cs typeface="Calibri"/>
              </a:rPr>
              <a:t>s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1000" spc="3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l</a:t>
            </a:r>
            <a:r>
              <a:rPr sz="1000" spc="25" dirty="0">
                <a:latin typeface="Calibri"/>
                <a:cs typeface="Calibri"/>
              </a:rPr>
              <a:t>a</a:t>
            </a:r>
            <a:r>
              <a:rPr sz="1000" spc="5" dirty="0">
                <a:latin typeface="Calibri"/>
                <a:cs typeface="Calibri"/>
              </a:rPr>
              <a:t>s</a:t>
            </a:r>
            <a:r>
              <a:rPr sz="1000" spc="10" dirty="0">
                <a:latin typeface="Calibri"/>
                <a:cs typeface="Calibri"/>
              </a:rPr>
              <a:t>s</a:t>
            </a:r>
            <a:r>
              <a:rPr sz="1000" dirty="0">
                <a:latin typeface="Calibri"/>
                <a:cs typeface="Calibri"/>
              </a:rPr>
              <a:t>	</a:t>
            </a:r>
            <a:r>
              <a:rPr sz="2025" spc="-7" baseline="411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2025" spc="-37" baseline="4115" dirty="0">
                <a:solidFill>
                  <a:srgbClr val="C9492C"/>
                </a:solidFill>
                <a:latin typeface="Calibri"/>
                <a:cs typeface="Calibri"/>
              </a:rPr>
              <a:t>ra</a:t>
            </a:r>
            <a:r>
              <a:rPr sz="2025" spc="37" baseline="411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r>
              <a:rPr sz="2025" spc="-30" baseline="4115" dirty="0">
                <a:solidFill>
                  <a:srgbClr val="C9492C"/>
                </a:solidFill>
                <a:latin typeface="Calibri"/>
                <a:cs typeface="Calibri"/>
              </a:rPr>
              <a:t>sf</a:t>
            </a:r>
            <a:r>
              <a:rPr sz="2025" spc="30" baseline="411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025" spc="-37" baseline="411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025" spc="15" baseline="4115" dirty="0">
                <a:solidFill>
                  <a:srgbClr val="C9492C"/>
                </a:solidFill>
                <a:latin typeface="Calibri"/>
                <a:cs typeface="Calibri"/>
              </a:rPr>
              <a:t>m</a:t>
            </a:r>
            <a:r>
              <a:rPr sz="2025" spc="37" baseline="4115" dirty="0">
                <a:solidFill>
                  <a:srgbClr val="C9492C"/>
                </a:solidFill>
                <a:latin typeface="Calibri"/>
                <a:cs typeface="Calibri"/>
              </a:rPr>
              <a:t> p</a:t>
            </a:r>
            <a:r>
              <a:rPr sz="2025" spc="7" baseline="4115" dirty="0">
                <a:solidFill>
                  <a:srgbClr val="C9492C"/>
                </a:solidFill>
                <a:latin typeface="Calibri"/>
                <a:cs typeface="Calibri"/>
              </a:rPr>
              <a:t>er</a:t>
            </a:r>
            <a:r>
              <a:rPr sz="2025" spc="-60" baseline="411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2025" spc="-37" baseline="411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2025" spc="7" baseline="411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2025" spc="-22" baseline="4115" dirty="0">
                <a:solidFill>
                  <a:srgbClr val="C9492C"/>
                </a:solidFill>
                <a:latin typeface="Calibri"/>
                <a:cs typeface="Calibri"/>
              </a:rPr>
              <a:t>g</a:t>
            </a:r>
            <a:r>
              <a:rPr sz="2025" spc="44" baseline="4115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2025" spc="30" baseline="4115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2025" spc="7" baseline="4115" dirty="0">
                <a:solidFill>
                  <a:srgbClr val="C9492C"/>
                </a:solidFill>
                <a:latin typeface="Calibri"/>
                <a:cs typeface="Calibri"/>
              </a:rPr>
              <a:t>n</a:t>
            </a:r>
            <a:endParaRPr sz="2025" baseline="4115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950">
              <a:latin typeface="Times New Roman"/>
              <a:cs typeface="Times New Roman"/>
            </a:endParaRPr>
          </a:p>
          <a:p>
            <a:pPr marL="133350" marR="979169">
              <a:lnSpc>
                <a:spcPct val="70000"/>
              </a:lnSpc>
              <a:tabLst>
                <a:tab pos="1622425" algn="l"/>
                <a:tab pos="2048510" algn="l"/>
                <a:tab pos="2484120" algn="l"/>
                <a:tab pos="2841625" algn="l"/>
              </a:tabLst>
            </a:pPr>
            <a:r>
              <a:rPr sz="2025" baseline="22633" dirty="0">
                <a:latin typeface="Calibri"/>
                <a:cs typeface="Calibri"/>
              </a:rPr>
              <a:t>R</a:t>
            </a:r>
            <a:r>
              <a:rPr sz="2025" spc="7" baseline="22633" dirty="0">
                <a:latin typeface="Calibri"/>
                <a:cs typeface="Calibri"/>
              </a:rPr>
              <a:t>e</a:t>
            </a:r>
            <a:r>
              <a:rPr sz="2025" spc="-22" baseline="22633" dirty="0">
                <a:latin typeface="Calibri"/>
                <a:cs typeface="Calibri"/>
              </a:rPr>
              <a:t>g</a:t>
            </a:r>
            <a:r>
              <a:rPr sz="2025" spc="44" baseline="22633" dirty="0">
                <a:latin typeface="Calibri"/>
                <a:cs typeface="Calibri"/>
              </a:rPr>
              <a:t>i</a:t>
            </a:r>
            <a:r>
              <a:rPr sz="2025" spc="30" baseline="22633" dirty="0">
                <a:latin typeface="Calibri"/>
                <a:cs typeface="Calibri"/>
              </a:rPr>
              <a:t>o</a:t>
            </a:r>
            <a:r>
              <a:rPr sz="2025" spc="37" baseline="22633" dirty="0">
                <a:latin typeface="Calibri"/>
                <a:cs typeface="Calibri"/>
              </a:rPr>
              <a:t>n</a:t>
            </a:r>
            <a:r>
              <a:rPr sz="2025" spc="7" baseline="22633" dirty="0">
                <a:latin typeface="Calibri"/>
                <a:cs typeface="Calibri"/>
              </a:rPr>
              <a:t>s</a:t>
            </a:r>
            <a:r>
              <a:rPr sz="2025" spc="-150" baseline="22633" dirty="0">
                <a:latin typeface="Calibri"/>
                <a:cs typeface="Calibri"/>
              </a:rPr>
              <a:t> </a:t>
            </a:r>
            <a:r>
              <a:rPr sz="2025" spc="30" baseline="22633" dirty="0">
                <a:latin typeface="Calibri"/>
                <a:cs typeface="Calibri"/>
              </a:rPr>
              <a:t>o</a:t>
            </a:r>
            <a:r>
              <a:rPr sz="2025" baseline="22633" dirty="0">
                <a:latin typeface="Calibri"/>
                <a:cs typeface="Calibri"/>
              </a:rPr>
              <a:t>f	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	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	</a:t>
            </a:r>
            <a:r>
              <a:rPr sz="900" spc="5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	</a:t>
            </a:r>
            <a:r>
              <a:rPr sz="2025" spc="-30" baseline="2057" dirty="0">
                <a:latin typeface="Calibri"/>
                <a:cs typeface="Calibri"/>
              </a:rPr>
              <a:t>P</a:t>
            </a:r>
            <a:r>
              <a:rPr sz="2025" spc="7" baseline="2057" dirty="0">
                <a:latin typeface="Calibri"/>
                <a:cs typeface="Calibri"/>
              </a:rPr>
              <a:t>e</a:t>
            </a:r>
            <a:r>
              <a:rPr sz="2025" spc="-120" baseline="2057" dirty="0">
                <a:latin typeface="Calibri"/>
                <a:cs typeface="Calibri"/>
              </a:rPr>
              <a:t>r</a:t>
            </a:r>
            <a:r>
              <a:rPr sz="2025" spc="-30" baseline="2057" dirty="0">
                <a:latin typeface="Calibri"/>
                <a:cs typeface="Calibri"/>
              </a:rPr>
              <a:t>-</a:t>
            </a:r>
            <a:r>
              <a:rPr sz="2025" baseline="2057" dirty="0">
                <a:latin typeface="Calibri"/>
                <a:cs typeface="Calibri"/>
              </a:rPr>
              <a:t>R</a:t>
            </a:r>
            <a:r>
              <a:rPr sz="2025" spc="7" baseline="2057" dirty="0">
                <a:latin typeface="Calibri"/>
                <a:cs typeface="Calibri"/>
              </a:rPr>
              <a:t>e</a:t>
            </a:r>
            <a:r>
              <a:rPr sz="2025" spc="-22" baseline="2057" dirty="0">
                <a:latin typeface="Calibri"/>
                <a:cs typeface="Calibri"/>
              </a:rPr>
              <a:t>g</a:t>
            </a:r>
            <a:r>
              <a:rPr sz="2025" spc="44" baseline="2057" dirty="0">
                <a:latin typeface="Calibri"/>
                <a:cs typeface="Calibri"/>
              </a:rPr>
              <a:t>i</a:t>
            </a:r>
            <a:r>
              <a:rPr sz="2025" spc="30" baseline="2057" dirty="0">
                <a:latin typeface="Calibri"/>
                <a:cs typeface="Calibri"/>
              </a:rPr>
              <a:t>o</a:t>
            </a:r>
            <a:r>
              <a:rPr sz="2025" spc="7" baseline="2057" dirty="0">
                <a:latin typeface="Calibri"/>
                <a:cs typeface="Calibri"/>
              </a:rPr>
              <a:t>n</a:t>
            </a:r>
            <a:r>
              <a:rPr sz="2025" baseline="2057" dirty="0">
                <a:latin typeface="Calibri"/>
                <a:cs typeface="Calibri"/>
              </a:rPr>
              <a:t> </a:t>
            </a:r>
            <a:r>
              <a:rPr sz="2100" spc="7" baseline="1984" dirty="0">
                <a:latin typeface="Calibri"/>
                <a:cs typeface="Calibri"/>
              </a:rPr>
              <a:t>N</a:t>
            </a:r>
            <a:r>
              <a:rPr sz="2100" spc="-30" baseline="1984" dirty="0">
                <a:latin typeface="Calibri"/>
                <a:cs typeface="Calibri"/>
              </a:rPr>
              <a:t>et</a:t>
            </a:r>
            <a:r>
              <a:rPr sz="2100" spc="37" baseline="1984" dirty="0">
                <a:latin typeface="Calibri"/>
                <a:cs typeface="Calibri"/>
              </a:rPr>
              <a:t>w</a:t>
            </a:r>
            <a:r>
              <a:rPr sz="2100" spc="-7" baseline="1984" dirty="0">
                <a:latin typeface="Calibri"/>
                <a:cs typeface="Calibri"/>
              </a:rPr>
              <a:t>o</a:t>
            </a:r>
            <a:r>
              <a:rPr sz="2100" spc="30" baseline="1984" dirty="0">
                <a:latin typeface="Calibri"/>
                <a:cs typeface="Calibri"/>
              </a:rPr>
              <a:t>r</a:t>
            </a:r>
            <a:r>
              <a:rPr sz="2100" spc="15" baseline="1984" dirty="0">
                <a:latin typeface="Calibri"/>
                <a:cs typeface="Calibri"/>
              </a:rPr>
              <a:t>k</a:t>
            </a:r>
            <a:r>
              <a:rPr sz="2100" spc="7" baseline="1984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I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25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I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)	</a:t>
            </a:r>
            <a:r>
              <a:rPr sz="1350" spc="37" baseline="3086" dirty="0">
                <a:latin typeface="Calibri"/>
                <a:cs typeface="Calibri"/>
              </a:rPr>
              <a:t>C</a:t>
            </a:r>
            <a:r>
              <a:rPr sz="1350" spc="7" baseline="3086" dirty="0">
                <a:latin typeface="Calibri"/>
                <a:cs typeface="Calibri"/>
              </a:rPr>
              <a:t>N</a:t>
            </a:r>
            <a:r>
              <a:rPr sz="1350" baseline="3086" dirty="0">
                <a:latin typeface="Calibri"/>
                <a:cs typeface="Calibri"/>
              </a:rPr>
              <a:t>	</a:t>
            </a:r>
            <a:r>
              <a:rPr sz="1350" spc="37" baseline="3086" dirty="0">
                <a:latin typeface="Calibri"/>
                <a:cs typeface="Calibri"/>
              </a:rPr>
              <a:t>C</a:t>
            </a:r>
            <a:r>
              <a:rPr sz="1350" spc="7" baseline="3086" dirty="0">
                <a:latin typeface="Calibri"/>
                <a:cs typeface="Calibri"/>
              </a:rPr>
              <a:t>N</a:t>
            </a:r>
            <a:r>
              <a:rPr sz="1350" baseline="3086" dirty="0">
                <a:latin typeface="Calibri"/>
                <a:cs typeface="Calibri"/>
              </a:rPr>
              <a:t>	</a:t>
            </a:r>
            <a:r>
              <a:rPr sz="1350" spc="44" baseline="3086" dirty="0">
                <a:latin typeface="Calibri"/>
                <a:cs typeface="Calibri"/>
              </a:rPr>
              <a:t>CN</a:t>
            </a:r>
            <a:endParaRPr sz="1350" baseline="3086">
              <a:latin typeface="Calibri"/>
              <a:cs typeface="Calibri"/>
            </a:endParaRPr>
          </a:p>
          <a:p>
            <a:pPr marL="133350">
              <a:lnSpc>
                <a:spcPct val="100000"/>
              </a:lnSpc>
              <a:spcBef>
                <a:spcPts val="265"/>
              </a:spcBef>
              <a:tabLst>
                <a:tab pos="2800985" algn="l"/>
              </a:tabLst>
            </a:pPr>
            <a:r>
              <a:rPr sz="2025" spc="-30" baseline="8230" dirty="0">
                <a:latin typeface="Calibri"/>
                <a:cs typeface="Calibri"/>
              </a:rPr>
              <a:t>f</a:t>
            </a:r>
            <a:r>
              <a:rPr sz="2025" spc="-37" baseline="8230" dirty="0">
                <a:latin typeface="Calibri"/>
                <a:cs typeface="Calibri"/>
              </a:rPr>
              <a:t>r</a:t>
            </a:r>
            <a:r>
              <a:rPr sz="2025" spc="30" baseline="8230" dirty="0">
                <a:latin typeface="Calibri"/>
                <a:cs typeface="Calibri"/>
              </a:rPr>
              <a:t>o</a:t>
            </a:r>
            <a:r>
              <a:rPr sz="2025" spc="15" baseline="8230" dirty="0">
                <a:latin typeface="Calibri"/>
                <a:cs typeface="Calibri"/>
              </a:rPr>
              <a:t>m</a:t>
            </a:r>
            <a:r>
              <a:rPr sz="2025" spc="-44" baseline="8230" dirty="0">
                <a:latin typeface="Calibri"/>
                <a:cs typeface="Calibri"/>
              </a:rPr>
              <a:t> </a:t>
            </a:r>
            <a:r>
              <a:rPr sz="2025" spc="7" baseline="8230" dirty="0">
                <a:latin typeface="Calibri"/>
                <a:cs typeface="Calibri"/>
              </a:rPr>
              <a:t>a</a:t>
            </a:r>
            <a:r>
              <a:rPr sz="2025" spc="15" baseline="8230" dirty="0">
                <a:latin typeface="Calibri"/>
                <a:cs typeface="Calibri"/>
              </a:rPr>
              <a:t> </a:t>
            </a:r>
            <a:r>
              <a:rPr sz="2025" spc="37" baseline="8230" dirty="0">
                <a:latin typeface="Calibri"/>
                <a:cs typeface="Calibri"/>
              </a:rPr>
              <a:t>p</a:t>
            </a:r>
            <a:r>
              <a:rPr sz="2025" spc="-37" baseline="8230" dirty="0">
                <a:latin typeface="Calibri"/>
                <a:cs typeface="Calibri"/>
              </a:rPr>
              <a:t>r</a:t>
            </a:r>
            <a:r>
              <a:rPr sz="2025" spc="30" baseline="8230" dirty="0">
                <a:latin typeface="Calibri"/>
                <a:cs typeface="Calibri"/>
              </a:rPr>
              <a:t>o</a:t>
            </a:r>
            <a:r>
              <a:rPr sz="2025" spc="37" baseline="8230" dirty="0">
                <a:latin typeface="Calibri"/>
                <a:cs typeface="Calibri"/>
              </a:rPr>
              <a:t>p</a:t>
            </a:r>
            <a:r>
              <a:rPr sz="2025" spc="30" baseline="8230" dirty="0">
                <a:latin typeface="Calibri"/>
                <a:cs typeface="Calibri"/>
              </a:rPr>
              <a:t>o</a:t>
            </a:r>
            <a:r>
              <a:rPr sz="2025" spc="-30" baseline="8230" dirty="0">
                <a:latin typeface="Calibri"/>
                <a:cs typeface="Calibri"/>
              </a:rPr>
              <a:t>s</a:t>
            </a:r>
            <a:r>
              <a:rPr sz="2025" spc="-37" baseline="8230" dirty="0">
                <a:latin typeface="Calibri"/>
                <a:cs typeface="Calibri"/>
              </a:rPr>
              <a:t>a</a:t>
            </a:r>
            <a:r>
              <a:rPr sz="2025" spc="7" baseline="8230" dirty="0">
                <a:latin typeface="Calibri"/>
                <a:cs typeface="Calibri"/>
              </a:rPr>
              <a:t>l</a:t>
            </a:r>
            <a:r>
              <a:rPr sz="2025" baseline="8230" dirty="0">
                <a:latin typeface="Calibri"/>
                <a:cs typeface="Calibri"/>
              </a:rPr>
              <a:t>	</a:t>
            </a:r>
            <a:r>
              <a:rPr sz="1350" spc="15" dirty="0">
                <a:solidFill>
                  <a:srgbClr val="C9492C"/>
                </a:solidFill>
                <a:latin typeface="Calibri"/>
                <a:cs typeface="Calibri"/>
              </a:rPr>
              <a:t>C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20" dirty="0">
                <a:solidFill>
                  <a:srgbClr val="C9492C"/>
                </a:solidFill>
                <a:latin typeface="Calibri"/>
                <a:cs typeface="Calibri"/>
              </a:rPr>
              <a:t>o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p</a:t>
            </a:r>
            <a:r>
              <a:rPr sz="1350" spc="-55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+</a:t>
            </a:r>
            <a:r>
              <a:rPr sz="1350" spc="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20" dirty="0">
                <a:solidFill>
                  <a:srgbClr val="C9492C"/>
                </a:solidFill>
                <a:latin typeface="Calibri"/>
                <a:cs typeface="Calibri"/>
              </a:rPr>
              <a:t>s</a:t>
            </a:r>
            <a:r>
              <a:rPr sz="1350" spc="30" dirty="0">
                <a:solidFill>
                  <a:srgbClr val="C9492C"/>
                </a:solidFill>
                <a:latin typeface="Calibri"/>
                <a:cs typeface="Calibri"/>
              </a:rPr>
              <a:t>i</a:t>
            </a:r>
            <a:r>
              <a:rPr sz="1350" spc="-80" dirty="0">
                <a:solidFill>
                  <a:srgbClr val="C9492C"/>
                </a:solidFill>
                <a:latin typeface="Calibri"/>
                <a:cs typeface="Calibri"/>
              </a:rPr>
              <a:t>z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40" dirty="0">
                <a:solidFill>
                  <a:srgbClr val="C9492C"/>
                </a:solidFill>
                <a:latin typeface="Calibri"/>
                <a:cs typeface="Calibri"/>
              </a:rPr>
              <a:t> </a:t>
            </a:r>
            <a:r>
              <a:rPr sz="1350" spc="-80" dirty="0">
                <a:solidFill>
                  <a:srgbClr val="C9492C"/>
                </a:solidFill>
                <a:latin typeface="Calibri"/>
                <a:cs typeface="Calibri"/>
              </a:rPr>
              <a:t>f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a</a:t>
            </a:r>
            <a:r>
              <a:rPr sz="1350" spc="-5" dirty="0">
                <a:solidFill>
                  <a:srgbClr val="C9492C"/>
                </a:solidFill>
                <a:latin typeface="Calibri"/>
                <a:cs typeface="Calibri"/>
              </a:rPr>
              <a:t>t</a:t>
            </a:r>
            <a:r>
              <a:rPr sz="1350" spc="25" dirty="0">
                <a:solidFill>
                  <a:srgbClr val="C9492C"/>
                </a:solidFill>
                <a:latin typeface="Calibri"/>
                <a:cs typeface="Calibri"/>
              </a:rPr>
              <a:t>u</a:t>
            </a:r>
            <a:r>
              <a:rPr sz="1350" spc="-25" dirty="0">
                <a:solidFill>
                  <a:srgbClr val="C9492C"/>
                </a:solidFill>
                <a:latin typeface="Calibri"/>
                <a:cs typeface="Calibri"/>
              </a:rPr>
              <a:t>r</a:t>
            </a:r>
            <a:r>
              <a:rPr sz="1350" spc="5" dirty="0">
                <a:solidFill>
                  <a:srgbClr val="C9492C"/>
                </a:solidFill>
                <a:latin typeface="Calibri"/>
                <a:cs typeface="Calibri"/>
              </a:rPr>
              <a:t>es</a:t>
            </a:r>
            <a:endParaRPr sz="1350">
              <a:latin typeface="Calibri"/>
              <a:cs typeface="Calibri"/>
            </a:endParaRPr>
          </a:p>
          <a:p>
            <a:pPr marL="133350">
              <a:lnSpc>
                <a:spcPct val="100000"/>
              </a:lnSpc>
              <a:spcBef>
                <a:spcPts val="575"/>
              </a:spcBef>
              <a:tabLst>
                <a:tab pos="2842260" algn="l"/>
              </a:tabLst>
            </a:pPr>
            <a:r>
              <a:rPr sz="2025" baseline="30864" dirty="0">
                <a:latin typeface="Calibri"/>
                <a:cs typeface="Calibri"/>
              </a:rPr>
              <a:t>m</a:t>
            </a:r>
            <a:r>
              <a:rPr sz="2025" spc="7" baseline="30864" dirty="0">
                <a:latin typeface="Calibri"/>
                <a:cs typeface="Calibri"/>
              </a:rPr>
              <a:t>e</a:t>
            </a:r>
            <a:r>
              <a:rPr sz="2025" spc="-7" baseline="30864" dirty="0">
                <a:latin typeface="Calibri"/>
                <a:cs typeface="Calibri"/>
              </a:rPr>
              <a:t>t</a:t>
            </a:r>
            <a:r>
              <a:rPr sz="2025" spc="37" baseline="30864" dirty="0">
                <a:latin typeface="Calibri"/>
                <a:cs typeface="Calibri"/>
              </a:rPr>
              <a:t>h</a:t>
            </a:r>
            <a:r>
              <a:rPr sz="2025" spc="30" baseline="30864" dirty="0">
                <a:latin typeface="Calibri"/>
                <a:cs typeface="Calibri"/>
              </a:rPr>
              <a:t>o</a:t>
            </a:r>
            <a:r>
              <a:rPr sz="2025" spc="7" baseline="30864" dirty="0">
                <a:latin typeface="Calibri"/>
                <a:cs typeface="Calibri"/>
              </a:rPr>
              <a:t>d</a:t>
            </a:r>
            <a:r>
              <a:rPr sz="2025" baseline="30864" dirty="0">
                <a:latin typeface="Calibri"/>
                <a:cs typeface="Calibri"/>
              </a:rPr>
              <a:t>	</a:t>
            </a:r>
            <a:r>
              <a:rPr sz="1350" spc="-5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80" dirty="0">
                <a:latin typeface="Calibri"/>
                <a:cs typeface="Calibri"/>
              </a:rPr>
              <a:t>f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5" dirty="0">
                <a:latin typeface="Calibri"/>
                <a:cs typeface="Calibri"/>
              </a:rPr>
              <a:t>u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es</a:t>
            </a:r>
            <a:endParaRPr sz="135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  <a:spcBef>
                <a:spcPts val="835"/>
              </a:spcBef>
              <a:tabLst>
                <a:tab pos="2891155" algn="l"/>
              </a:tabLst>
            </a:pPr>
            <a:r>
              <a:rPr sz="1350" dirty="0">
                <a:latin typeface="Calibri"/>
                <a:cs typeface="Calibri"/>
              </a:rPr>
              <a:t>“B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c</a:t>
            </a:r>
            <a:r>
              <a:rPr sz="1350" spc="10" dirty="0">
                <a:latin typeface="Calibri"/>
                <a:cs typeface="Calibri"/>
              </a:rPr>
              <a:t>k</a:t>
            </a:r>
            <a:r>
              <a:rPr sz="1350" spc="25" dirty="0">
                <a:latin typeface="Calibri"/>
                <a:cs typeface="Calibri"/>
              </a:rPr>
              <a:t>b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e”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1400" spc="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10" dirty="0">
                <a:latin typeface="Calibri"/>
                <a:cs typeface="Calibri"/>
              </a:rPr>
              <a:t>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2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20" dirty="0">
                <a:latin typeface="Calibri"/>
                <a:cs typeface="Calibri"/>
              </a:rPr>
              <a:t>l</a:t>
            </a:r>
            <a:r>
              <a:rPr sz="1400" spc="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i</a:t>
            </a:r>
            <a:r>
              <a:rPr sz="1400" spc="15" dirty="0">
                <a:latin typeface="Calibri"/>
                <a:cs typeface="Calibri"/>
              </a:rPr>
              <a:t>ma</a:t>
            </a:r>
            <a:r>
              <a:rPr sz="1400" spc="20" dirty="0">
                <a:latin typeface="Calibri"/>
                <a:cs typeface="Calibri"/>
              </a:rPr>
              <a:t>g</a:t>
            </a:r>
            <a:r>
              <a:rPr sz="1400" spc="1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111760">
              <a:lnSpc>
                <a:spcPts val="1670"/>
              </a:lnSpc>
              <a:spcBef>
                <a:spcPts val="35"/>
              </a:spcBef>
              <a:tabLst>
                <a:tab pos="2891155" algn="l"/>
              </a:tabLst>
            </a:pPr>
            <a:r>
              <a:rPr sz="2025" spc="37" baseline="2057" dirty="0">
                <a:latin typeface="Calibri"/>
                <a:cs typeface="Calibri"/>
              </a:rPr>
              <a:t>n</a:t>
            </a:r>
            <a:r>
              <a:rPr sz="2025" spc="7" baseline="2057" dirty="0">
                <a:latin typeface="Calibri"/>
                <a:cs typeface="Calibri"/>
              </a:rPr>
              <a:t>e</a:t>
            </a:r>
            <a:r>
              <a:rPr sz="2025" spc="-7" baseline="2057" dirty="0">
                <a:latin typeface="Calibri"/>
                <a:cs typeface="Calibri"/>
              </a:rPr>
              <a:t>tw</a:t>
            </a:r>
            <a:r>
              <a:rPr sz="2025" spc="30" baseline="2057" dirty="0">
                <a:latin typeface="Calibri"/>
                <a:cs typeface="Calibri"/>
              </a:rPr>
              <a:t>o</a:t>
            </a:r>
            <a:r>
              <a:rPr sz="2025" spc="-37" baseline="2057" dirty="0">
                <a:latin typeface="Calibri"/>
                <a:cs typeface="Calibri"/>
              </a:rPr>
              <a:t>r</a:t>
            </a:r>
            <a:r>
              <a:rPr sz="2025" spc="15" baseline="2057" dirty="0">
                <a:latin typeface="Calibri"/>
                <a:cs typeface="Calibri"/>
              </a:rPr>
              <a:t>k</a:t>
            </a:r>
            <a:r>
              <a:rPr sz="2025" baseline="2057" dirty="0">
                <a:latin typeface="Calibri"/>
                <a:cs typeface="Calibri"/>
              </a:rPr>
              <a:t>:	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h</a:t>
            </a:r>
            <a:r>
              <a:rPr sz="1400" spc="2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20" dirty="0">
                <a:latin typeface="Calibri"/>
                <a:cs typeface="Calibri"/>
              </a:rPr>
              <a:t>g</a:t>
            </a:r>
            <a:r>
              <a:rPr sz="1400" spc="10" dirty="0">
                <a:latin typeface="Calibri"/>
                <a:cs typeface="Calibri"/>
              </a:rPr>
              <a:t>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C</a:t>
            </a:r>
            <a:r>
              <a:rPr sz="1350" spc="2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n</a:t>
            </a:r>
            <a:r>
              <a:rPr sz="1350" spc="10" dirty="0">
                <a:latin typeface="Calibri"/>
                <a:cs typeface="Calibri"/>
              </a:rPr>
              <a:t>v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et</a:t>
            </a:r>
            <a:endParaRPr sz="1350">
              <a:latin typeface="Calibri"/>
              <a:cs typeface="Calibri"/>
            </a:endParaRPr>
          </a:p>
          <a:p>
            <a:pPr marL="111760">
              <a:lnSpc>
                <a:spcPts val="1610"/>
              </a:lnSpc>
            </a:pPr>
            <a:r>
              <a:rPr sz="1350" spc="10" dirty="0">
                <a:latin typeface="Calibri"/>
                <a:cs typeface="Calibri"/>
              </a:rPr>
              <a:t>A</a:t>
            </a:r>
            <a:r>
              <a:rPr sz="1350" spc="25" dirty="0">
                <a:latin typeface="Calibri"/>
                <a:cs typeface="Calibri"/>
              </a:rPr>
              <a:t>l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x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,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GG</a:t>
            </a:r>
            <a:r>
              <a:rPr sz="1350" dirty="0">
                <a:latin typeface="Calibri"/>
                <a:cs typeface="Calibri"/>
              </a:rPr>
              <a:t>,</a:t>
            </a:r>
            <a:endParaRPr sz="135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  <a:spcBef>
                <a:spcPts val="40"/>
              </a:spcBef>
              <a:tabLst>
                <a:tab pos="1620520" algn="l"/>
              </a:tabLst>
            </a:pPr>
            <a:r>
              <a:rPr sz="1350" dirty="0">
                <a:latin typeface="Calibri"/>
                <a:cs typeface="Calibri"/>
              </a:rPr>
              <a:t>R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spc="-25" dirty="0">
                <a:latin typeface="Calibri"/>
                <a:cs typeface="Calibri"/>
              </a:rPr>
              <a:t>N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,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22" baseline="28806" dirty="0">
                <a:latin typeface="Calibri"/>
                <a:cs typeface="Calibri"/>
              </a:rPr>
              <a:t>C</a:t>
            </a:r>
            <a:r>
              <a:rPr sz="2025" spc="30" baseline="28806" dirty="0">
                <a:latin typeface="Calibri"/>
                <a:cs typeface="Calibri"/>
              </a:rPr>
              <a:t>o</a:t>
            </a:r>
            <a:r>
              <a:rPr sz="2025" spc="37" baseline="28806" dirty="0">
                <a:latin typeface="Calibri"/>
                <a:cs typeface="Calibri"/>
              </a:rPr>
              <a:t>n</a:t>
            </a:r>
            <a:r>
              <a:rPr sz="2025" spc="15" baseline="28806" dirty="0">
                <a:latin typeface="Calibri"/>
                <a:cs typeface="Calibri"/>
              </a:rPr>
              <a:t>v</a:t>
            </a:r>
            <a:r>
              <a:rPr sz="2025" spc="-37" baseline="28806" dirty="0">
                <a:latin typeface="Calibri"/>
                <a:cs typeface="Calibri"/>
              </a:rPr>
              <a:t>N</a:t>
            </a:r>
            <a:r>
              <a:rPr sz="2025" spc="7" baseline="28806" dirty="0">
                <a:latin typeface="Calibri"/>
                <a:cs typeface="Calibri"/>
              </a:rPr>
              <a:t>et</a:t>
            </a:r>
            <a:endParaRPr sz="2025" baseline="28806">
              <a:latin typeface="Calibri"/>
              <a:cs typeface="Calibri"/>
            </a:endParaRPr>
          </a:p>
          <a:p>
            <a:pPr marL="2829560">
              <a:lnSpc>
                <a:spcPct val="100000"/>
              </a:lnSpc>
              <a:spcBef>
                <a:spcPts val="1700"/>
              </a:spcBef>
            </a:pPr>
            <a:r>
              <a:rPr sz="1350" spc="-5" dirty="0">
                <a:latin typeface="Calibri"/>
                <a:cs typeface="Calibri"/>
              </a:rPr>
              <a:t>I</a:t>
            </a:r>
            <a:r>
              <a:rPr sz="1350" spc="25" dirty="0">
                <a:latin typeface="Calibri"/>
                <a:cs typeface="Calibri"/>
              </a:rPr>
              <a:t>npu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30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-25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g</a:t>
            </a:r>
            <a:r>
              <a:rPr sz="1350" spc="5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010026" y="1614932"/>
            <a:ext cx="375539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“</a:t>
            </a:r>
            <a:r>
              <a:rPr sz="2400" b="1" spc="-15" dirty="0">
                <a:latin typeface="Calibri"/>
                <a:cs typeface="Calibri"/>
              </a:rPr>
              <a:t>Sl</a:t>
            </a:r>
            <a:r>
              <a:rPr sz="2400" b="1" spc="-25" dirty="0">
                <a:latin typeface="Calibri"/>
                <a:cs typeface="Calibri"/>
              </a:rPr>
              <a:t>o</a:t>
            </a:r>
            <a:r>
              <a:rPr sz="2400" b="1" spc="70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”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5" dirty="0">
                <a:latin typeface="Calibri"/>
                <a:cs typeface="Calibri"/>
              </a:rPr>
              <a:t>C</a:t>
            </a:r>
            <a:r>
              <a:rPr sz="2400" b="1" spc="-30" dirty="0">
                <a:latin typeface="Calibri"/>
                <a:cs typeface="Calibri"/>
              </a:rPr>
              <a:t>NN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221487" y="991768"/>
            <a:ext cx="5272405" cy="5127625"/>
          </a:xfrm>
          <a:custGeom>
            <a:avLst/>
            <a:gdLst/>
            <a:ahLst/>
            <a:cxnLst/>
            <a:rect l="l" t="t" r="r" b="b"/>
            <a:pathLst>
              <a:path w="5272405" h="5127625">
                <a:moveTo>
                  <a:pt x="0" y="0"/>
                </a:moveTo>
                <a:lnTo>
                  <a:pt x="5271794" y="0"/>
                </a:lnTo>
                <a:lnTo>
                  <a:pt x="5271794" y="5127382"/>
                </a:lnTo>
                <a:lnTo>
                  <a:pt x="0" y="51273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9" name="object 1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30" name="object 1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</a:t>
            </a:fld>
            <a:endParaRPr spc="-15" dirty="0"/>
          </a:p>
        </p:txBody>
      </p:sp>
      <p:graphicFrame>
        <p:nvGraphicFramePr>
          <p:cNvPr id="126" name="object 126"/>
          <p:cNvGraphicFramePr>
            <a:graphicFrameLocks noGrp="1"/>
          </p:cNvGraphicFramePr>
          <p:nvPr/>
        </p:nvGraphicFramePr>
        <p:xfrm>
          <a:off x="7617738" y="3048054"/>
          <a:ext cx="1461770" cy="429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7256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  <a:lnT w="14544">
                      <a:solidFill>
                        <a:srgbClr val="0000FF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  <a:lnT w="14544">
                      <a:solidFill>
                        <a:srgbClr val="0000FF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0000FF"/>
                      </a:solidFill>
                      <a:prstDash val="solid"/>
                    </a:lnL>
                    <a:lnR w="14544">
                      <a:solidFill>
                        <a:srgbClr val="0000FF"/>
                      </a:solidFill>
                      <a:prstDash val="solid"/>
                    </a:lnR>
                    <a:lnT w="14544">
                      <a:solidFill>
                        <a:srgbClr val="0000FF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348"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  <a:lnT w="14544">
                      <a:solidFill>
                        <a:srgbClr val="7C60C6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  <a:lnT w="14544">
                      <a:solidFill>
                        <a:srgbClr val="7C60C6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4544">
                      <a:solidFill>
                        <a:srgbClr val="7C60C6"/>
                      </a:solidFill>
                      <a:prstDash val="solid"/>
                    </a:lnL>
                    <a:lnR w="14544">
                      <a:solidFill>
                        <a:srgbClr val="7C60C6"/>
                      </a:solidFill>
                      <a:prstDash val="solid"/>
                    </a:lnR>
                    <a:lnT w="14544">
                      <a:solidFill>
                        <a:srgbClr val="7C60C6"/>
                      </a:solidFill>
                      <a:prstDash val="solid"/>
                    </a:lnT>
                    <a:lnB w="14544">
                      <a:solidFill>
                        <a:srgbClr val="7C60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70" dirty="0"/>
              <a:t>T</a:t>
            </a:r>
            <a:r>
              <a:rPr sz="4000" spc="-85" dirty="0"/>
              <a:t>r</a:t>
            </a:r>
            <a:r>
              <a:rPr sz="4000" spc="-15" dirty="0"/>
              <a:t>a</a:t>
            </a:r>
            <a:r>
              <a:rPr sz="4000" spc="-30" dirty="0"/>
              <a:t>n</a:t>
            </a:r>
            <a:r>
              <a:rPr sz="4000" spc="-15" dirty="0"/>
              <a:t>s</a:t>
            </a:r>
            <a:r>
              <a:rPr sz="4000" spc="-30" dirty="0"/>
              <a:t>p</a:t>
            </a:r>
            <a:r>
              <a:rPr sz="4000" dirty="0"/>
              <a:t>o</a:t>
            </a:r>
            <a:r>
              <a:rPr sz="4000" spc="-15" dirty="0"/>
              <a:t>s</a:t>
            </a:r>
            <a:r>
              <a:rPr sz="4000" spc="-5" dirty="0"/>
              <a:t>e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5" dirty="0"/>
              <a:t>l</a:t>
            </a:r>
            <a:r>
              <a:rPr sz="4000" spc="-25" dirty="0"/>
              <a:t>ut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30" dirty="0"/>
              <a:t>1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65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dirty="0"/>
              <a:t>m</a:t>
            </a:r>
            <a:r>
              <a:rPr sz="4000" spc="-30" dirty="0"/>
              <a:t>p</a:t>
            </a:r>
            <a:r>
              <a:rPr sz="4000" spc="-5" dirty="0"/>
              <a:t>l</a:t>
            </a:r>
            <a:r>
              <a:rPr sz="4000" dirty="0"/>
              <a:t>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35394" y="32388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799" y="0"/>
                </a:lnTo>
                <a:lnTo>
                  <a:pt x="685799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394" y="32388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6056" y="3370579"/>
            <a:ext cx="24447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5394" y="39246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799" y="0"/>
                </a:lnTo>
                <a:lnTo>
                  <a:pt x="685799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5394" y="39246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92777" y="28959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23758" y="3026155"/>
            <a:ext cx="22352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x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92777" y="358175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19788" y="3711955"/>
            <a:ext cx="23241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0" dirty="0">
                <a:latin typeface="Calibri"/>
                <a:cs typeface="Calibri"/>
              </a:rPr>
              <a:t>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6895" y="426755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36608" y="4397755"/>
            <a:ext cx="20637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z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62513" y="2210154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41253" y="2340355"/>
            <a:ext cx="43434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5" dirty="0">
                <a:latin typeface="Calibri"/>
                <a:cs typeface="Calibri"/>
              </a:rPr>
              <a:t>ax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62513" y="2895955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41253" y="3026155"/>
            <a:ext cx="43497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90" dirty="0">
                <a:latin typeface="Calibri"/>
                <a:cs typeface="Calibri"/>
              </a:rPr>
              <a:t>ay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62513" y="3580372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07577" y="3711955"/>
            <a:ext cx="10814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az</a:t>
            </a:r>
            <a:r>
              <a:rPr sz="3600" spc="-10" dirty="0">
                <a:latin typeface="Calibri"/>
                <a:cs typeface="Calibri"/>
              </a:rPr>
              <a:t>+</a:t>
            </a:r>
            <a:r>
              <a:rPr sz="3600" spc="-80" dirty="0">
                <a:latin typeface="Calibri"/>
                <a:cs typeface="Calibri"/>
              </a:rPr>
              <a:t>b</a:t>
            </a:r>
            <a:r>
              <a:rPr sz="3600" dirty="0">
                <a:latin typeface="Calibri"/>
                <a:cs typeface="Calibri"/>
              </a:rPr>
              <a:t>x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62513" y="4269262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84838" y="4400803"/>
            <a:ext cx="4699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5" dirty="0">
                <a:latin typeface="Calibri"/>
                <a:cs typeface="Calibri"/>
              </a:rPr>
              <a:t>b</a:t>
            </a:r>
            <a:r>
              <a:rPr sz="3600" spc="-20" dirty="0">
                <a:latin typeface="Calibri"/>
                <a:cs typeface="Calibri"/>
              </a:rPr>
              <a:t>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62513" y="4950589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0"/>
                </a:lnTo>
                <a:lnTo>
                  <a:pt x="137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14237" y="5080508"/>
            <a:ext cx="44005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5" dirty="0">
                <a:latin typeface="Calibri"/>
                <a:cs typeface="Calibri"/>
              </a:rPr>
              <a:t>b</a:t>
            </a:r>
            <a:r>
              <a:rPr sz="3600" dirty="0">
                <a:latin typeface="Calibri"/>
                <a:cs typeface="Calibri"/>
              </a:rPr>
              <a:t>z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70750" y="2203090"/>
            <a:ext cx="574675" cy="1974850"/>
          </a:xfrm>
          <a:custGeom>
            <a:avLst/>
            <a:gdLst/>
            <a:ahLst/>
            <a:cxnLst/>
            <a:rect l="l" t="t" r="r" b="b"/>
            <a:pathLst>
              <a:path w="574675" h="1974850">
                <a:moveTo>
                  <a:pt x="0" y="0"/>
                </a:moveTo>
                <a:lnTo>
                  <a:pt x="574203" y="0"/>
                </a:lnTo>
                <a:lnTo>
                  <a:pt x="574203" y="1974286"/>
                </a:lnTo>
                <a:lnTo>
                  <a:pt x="0" y="19742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09821" y="3653625"/>
            <a:ext cx="619760" cy="1974850"/>
          </a:xfrm>
          <a:custGeom>
            <a:avLst/>
            <a:gdLst/>
            <a:ahLst/>
            <a:cxnLst/>
            <a:rect l="l" t="t" r="r" b="b"/>
            <a:pathLst>
              <a:path w="619759" h="1974850">
                <a:moveTo>
                  <a:pt x="0" y="0"/>
                </a:moveTo>
                <a:lnTo>
                  <a:pt x="619439" y="0"/>
                </a:lnTo>
                <a:lnTo>
                  <a:pt x="619439" y="1974286"/>
                </a:lnTo>
                <a:lnTo>
                  <a:pt x="0" y="19742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57456" y="2908511"/>
            <a:ext cx="2099310" cy="327660"/>
          </a:xfrm>
          <a:custGeom>
            <a:avLst/>
            <a:gdLst/>
            <a:ahLst/>
            <a:cxnLst/>
            <a:rect l="l" t="t" r="r" b="b"/>
            <a:pathLst>
              <a:path w="2099310" h="327660">
                <a:moveTo>
                  <a:pt x="0" y="327247"/>
                </a:moveTo>
                <a:lnTo>
                  <a:pt x="2098718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8941" y="2258079"/>
            <a:ext cx="2058670" cy="681990"/>
          </a:xfrm>
          <a:custGeom>
            <a:avLst/>
            <a:gdLst/>
            <a:ahLst/>
            <a:cxnLst/>
            <a:rect l="l" t="t" r="r" b="b"/>
            <a:pathLst>
              <a:path w="2058670" h="681989">
                <a:moveTo>
                  <a:pt x="0" y="681941"/>
                </a:moveTo>
                <a:lnTo>
                  <a:pt x="2058177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70939" y="4177376"/>
            <a:ext cx="2125345" cy="773430"/>
          </a:xfrm>
          <a:custGeom>
            <a:avLst/>
            <a:gdLst/>
            <a:ahLst/>
            <a:cxnLst/>
            <a:rect l="l" t="t" r="r" b="b"/>
            <a:pathLst>
              <a:path w="2125345" h="773429">
                <a:moveTo>
                  <a:pt x="0" y="773213"/>
                </a:moveTo>
                <a:lnTo>
                  <a:pt x="2124817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4112" y="3959434"/>
            <a:ext cx="2004695" cy="821690"/>
          </a:xfrm>
          <a:custGeom>
            <a:avLst/>
            <a:gdLst/>
            <a:ahLst/>
            <a:cxnLst/>
            <a:rect l="l" t="t" r="r" b="b"/>
            <a:pathLst>
              <a:path w="2004695" h="821689">
                <a:moveTo>
                  <a:pt x="0" y="0"/>
                </a:moveTo>
                <a:lnTo>
                  <a:pt x="2004541" y="821087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3016" y="4610454"/>
            <a:ext cx="1985645" cy="340360"/>
          </a:xfrm>
          <a:custGeom>
            <a:avLst/>
            <a:gdLst/>
            <a:ahLst/>
            <a:cxnLst/>
            <a:rect l="l" t="t" r="r" b="b"/>
            <a:pathLst>
              <a:path w="1985645" h="340360">
                <a:moveTo>
                  <a:pt x="0" y="0"/>
                </a:moveTo>
                <a:lnTo>
                  <a:pt x="1985614" y="34013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83017" y="3072134"/>
            <a:ext cx="2025650" cy="815975"/>
          </a:xfrm>
          <a:custGeom>
            <a:avLst/>
            <a:gdLst/>
            <a:ahLst/>
            <a:cxnLst/>
            <a:rect l="l" t="t" r="r" b="b"/>
            <a:pathLst>
              <a:path w="2025650" h="815975">
                <a:moveTo>
                  <a:pt x="0" y="815921"/>
                </a:moveTo>
                <a:lnTo>
                  <a:pt x="2025636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88941" y="4977094"/>
            <a:ext cx="2058670" cy="608330"/>
          </a:xfrm>
          <a:custGeom>
            <a:avLst/>
            <a:gdLst/>
            <a:ahLst/>
            <a:cxnLst/>
            <a:rect l="l" t="t" r="r" b="b"/>
            <a:pathLst>
              <a:path w="2058670" h="608329">
                <a:moveTo>
                  <a:pt x="0" y="0"/>
                </a:moveTo>
                <a:lnTo>
                  <a:pt x="2058177" y="608047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23697" y="3001613"/>
            <a:ext cx="2123440" cy="614045"/>
          </a:xfrm>
          <a:custGeom>
            <a:avLst/>
            <a:gdLst/>
            <a:ahLst/>
            <a:cxnLst/>
            <a:rect l="l" t="t" r="r" b="b"/>
            <a:pathLst>
              <a:path w="2123440" h="614045">
                <a:moveTo>
                  <a:pt x="0" y="0"/>
                </a:moveTo>
                <a:lnTo>
                  <a:pt x="2123420" y="613757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69057" y="1493011"/>
            <a:ext cx="754824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070225" algn="l"/>
                <a:tab pos="6169025" algn="l"/>
              </a:tabLst>
            </a:pPr>
            <a:r>
              <a:rPr sz="3600" b="1" spc="-10" dirty="0">
                <a:latin typeface="Calibri"/>
                <a:cs typeface="Calibri"/>
              </a:rPr>
              <a:t>I</a:t>
            </a:r>
            <a:r>
              <a:rPr sz="3600" b="1" spc="-15" dirty="0">
                <a:latin typeface="Calibri"/>
                <a:cs typeface="Calibri"/>
              </a:rPr>
              <a:t>nput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25" dirty="0">
                <a:latin typeface="Calibri"/>
                <a:cs typeface="Calibri"/>
              </a:rPr>
              <a:t>F</a:t>
            </a:r>
            <a:r>
              <a:rPr sz="3600" b="1" spc="-10" dirty="0">
                <a:latin typeface="Calibri"/>
                <a:cs typeface="Calibri"/>
              </a:rPr>
              <a:t>il</a:t>
            </a:r>
            <a:r>
              <a:rPr sz="3600" b="1" spc="-60" dirty="0">
                <a:latin typeface="Calibri"/>
                <a:cs typeface="Calibri"/>
              </a:rPr>
              <a:t>t</a:t>
            </a:r>
            <a:r>
              <a:rPr sz="3600" b="1" spc="-5" dirty="0">
                <a:latin typeface="Calibri"/>
                <a:cs typeface="Calibri"/>
              </a:rPr>
              <a:t>e</a:t>
            </a:r>
            <a:r>
              <a:rPr sz="3600" b="1" dirty="0">
                <a:latin typeface="Calibri"/>
                <a:cs typeface="Calibri"/>
              </a:rPr>
              <a:t>r	</a:t>
            </a:r>
            <a:r>
              <a:rPr sz="3600" b="1" spc="-20" dirty="0">
                <a:latin typeface="Calibri"/>
                <a:cs typeface="Calibri"/>
              </a:rPr>
              <a:t>Out</a:t>
            </a:r>
            <a:r>
              <a:rPr sz="3600" b="1" spc="-15" dirty="0">
                <a:latin typeface="Calibri"/>
                <a:cs typeface="Calibri"/>
              </a:rPr>
              <a:t>put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60</a:t>
            </a:fld>
            <a:endParaRPr spc="-15" dirty="0"/>
          </a:p>
        </p:txBody>
      </p:sp>
      <p:sp>
        <p:nvSpPr>
          <p:cNvPr id="35" name="object 35"/>
          <p:cNvSpPr txBox="1"/>
          <p:nvPr/>
        </p:nvSpPr>
        <p:spPr>
          <a:xfrm>
            <a:off x="8172953" y="1794763"/>
            <a:ext cx="31940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72953" y="2645155"/>
            <a:ext cx="3273425" cy="2094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Font typeface="Calibri"/>
              <a:buChar char="-"/>
              <a:tabLst>
                <a:tab pos="203200" algn="l"/>
              </a:tabLst>
            </a:pPr>
            <a:r>
              <a:rPr sz="2800" spc="-2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)</a:t>
            </a:r>
            <a:r>
              <a:rPr sz="2800" spc="-10" dirty="0"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  <a:p>
            <a:pPr marL="203200" indent="-190500">
              <a:lnSpc>
                <a:spcPct val="100000"/>
              </a:lnSpc>
              <a:spcBef>
                <a:spcPts val="45"/>
              </a:spcBef>
              <a:buFont typeface="Calibri"/>
              <a:buChar char="-"/>
              <a:tabLst>
                <a:tab pos="203200" algn="l"/>
              </a:tabLst>
            </a:pPr>
            <a:r>
              <a:rPr sz="2800" spc="-20" dirty="0">
                <a:latin typeface="Calibri"/>
                <a:cs typeface="Calibri"/>
              </a:rPr>
              <a:t>Up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12700" marR="303530">
              <a:lnSpc>
                <a:spcPts val="3310"/>
              </a:lnSpc>
              <a:spcBef>
                <a:spcPts val="175"/>
              </a:spcBef>
              <a:buFont typeface="Calibri"/>
              <a:buChar char="-"/>
              <a:tabLst>
                <a:tab pos="203200" algn="l"/>
              </a:tabLst>
            </a:pPr>
            <a:r>
              <a:rPr sz="2800" dirty="0">
                <a:latin typeface="Calibri"/>
                <a:cs typeface="Calibri"/>
              </a:rPr>
              <a:t>F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ri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203200" indent="-190500">
              <a:lnSpc>
                <a:spcPts val="3279"/>
              </a:lnSpc>
              <a:buFont typeface="Calibri"/>
              <a:buChar char="-"/>
              <a:tabLst>
                <a:tab pos="203200" algn="l"/>
              </a:tabLst>
            </a:pPr>
            <a:r>
              <a:rPr sz="2800" spc="-20" dirty="0">
                <a:latin typeface="Calibri"/>
                <a:cs typeface="Calibri"/>
              </a:rPr>
              <a:t>Ba</a:t>
            </a:r>
            <a:r>
              <a:rPr sz="2800" spc="-15" dirty="0">
                <a:latin typeface="Calibri"/>
                <a:cs typeface="Calibri"/>
              </a:rPr>
              <a:t>ck</a:t>
            </a:r>
            <a:r>
              <a:rPr sz="2800" spc="-5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ri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72953" y="5211571"/>
            <a:ext cx="3683000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270" marR="5080" indent="-243204">
              <a:lnSpc>
                <a:spcPct val="100699"/>
              </a:lnSpc>
            </a:pPr>
            <a:r>
              <a:rPr sz="2800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u="heavy" spc="-195" dirty="0">
                <a:latin typeface="Calibri"/>
                <a:cs typeface="Calibri"/>
              </a:rPr>
              <a:t>T</a:t>
            </a:r>
            <a:r>
              <a:rPr sz="2800" u="heavy" spc="-70" dirty="0">
                <a:latin typeface="Calibri"/>
                <a:cs typeface="Calibri"/>
              </a:rPr>
              <a:t>r</a:t>
            </a:r>
            <a:r>
              <a:rPr sz="2800" u="heavy" spc="-5" dirty="0">
                <a:latin typeface="Calibri"/>
                <a:cs typeface="Calibri"/>
              </a:rPr>
              <a:t>a</a:t>
            </a:r>
            <a:r>
              <a:rPr sz="2800" u="heavy" dirty="0">
                <a:latin typeface="Calibri"/>
                <a:cs typeface="Calibri"/>
              </a:rPr>
              <a:t>nsp</a:t>
            </a:r>
            <a:r>
              <a:rPr sz="2800" u="heavy" spc="-5" dirty="0">
                <a:latin typeface="Calibri"/>
                <a:cs typeface="Calibri"/>
              </a:rPr>
              <a:t>o</a:t>
            </a:r>
            <a:r>
              <a:rPr sz="2800" u="heavy" dirty="0">
                <a:latin typeface="Calibri"/>
                <a:cs typeface="Calibri"/>
              </a:rPr>
              <a:t>s</a:t>
            </a:r>
            <a:r>
              <a:rPr sz="2800" u="heavy" spc="-25" dirty="0">
                <a:latin typeface="Calibri"/>
                <a:cs typeface="Calibri"/>
              </a:rPr>
              <a:t>e</a:t>
            </a:r>
            <a:r>
              <a:rPr sz="2800" u="heavy" dirty="0">
                <a:latin typeface="Calibri"/>
                <a:cs typeface="Calibri"/>
              </a:rPr>
              <a:t>d</a:t>
            </a:r>
            <a:r>
              <a:rPr sz="2800" u="heavy" spc="5" dirty="0">
                <a:latin typeface="Calibri"/>
                <a:cs typeface="Calibri"/>
              </a:rPr>
              <a:t> </a:t>
            </a:r>
            <a:r>
              <a:rPr sz="2800" u="heavy" spc="-5" dirty="0">
                <a:latin typeface="Calibri"/>
                <a:cs typeface="Calibri"/>
              </a:rPr>
              <a:t>Co</a:t>
            </a:r>
            <a:r>
              <a:rPr sz="2800" u="heavy" spc="-45" dirty="0">
                <a:latin typeface="Calibri"/>
                <a:cs typeface="Calibri"/>
              </a:rPr>
              <a:t>nv</a:t>
            </a:r>
            <a:r>
              <a:rPr sz="2800" u="heavy" spc="-5" dirty="0">
                <a:latin typeface="Calibri"/>
                <a:cs typeface="Calibri"/>
              </a:rPr>
              <a:t>o</a:t>
            </a:r>
            <a:r>
              <a:rPr sz="2800" u="heavy" spc="-10" dirty="0">
                <a:latin typeface="Calibri"/>
                <a:cs typeface="Calibri"/>
              </a:rPr>
              <a:t>l</a:t>
            </a:r>
            <a:r>
              <a:rPr sz="2800" u="heavy" dirty="0">
                <a:latin typeface="Calibri"/>
                <a:cs typeface="Calibri"/>
              </a:rPr>
              <a:t>u</a:t>
            </a:r>
            <a:r>
              <a:rPr sz="2800" u="heavy" spc="-15" dirty="0">
                <a:latin typeface="Calibri"/>
                <a:cs typeface="Calibri"/>
              </a:rPr>
              <a:t>t</a:t>
            </a:r>
            <a:r>
              <a:rPr sz="2800" u="heavy" spc="-10" dirty="0">
                <a:latin typeface="Calibri"/>
                <a:cs typeface="Calibri"/>
              </a:rPr>
              <a:t>i</a:t>
            </a:r>
            <a:r>
              <a:rPr sz="2800" u="heavy" spc="-5" dirty="0">
                <a:latin typeface="Calibri"/>
                <a:cs typeface="Calibri"/>
              </a:rPr>
              <a:t>o</a:t>
            </a:r>
            <a:r>
              <a:rPr sz="2800" u="heavy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 (b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n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m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5" dirty="0"/>
              <a:t>l</a:t>
            </a:r>
            <a:r>
              <a:rPr sz="4000" spc="-25" dirty="0"/>
              <a:t>ut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15" dirty="0"/>
              <a:t>a</a:t>
            </a:r>
            <a:r>
              <a:rPr sz="4000" spc="-20" dirty="0"/>
              <a:t>s</a:t>
            </a:r>
            <a:r>
              <a:rPr sz="4000" dirty="0"/>
              <a:t> </a:t>
            </a:r>
            <a:r>
              <a:rPr sz="4000" spc="-45" dirty="0"/>
              <a:t>M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25" dirty="0"/>
              <a:t>r</a:t>
            </a:r>
            <a:r>
              <a:rPr sz="4000" spc="-5" dirty="0"/>
              <a:t>i</a:t>
            </a:r>
            <a:r>
              <a:rPr sz="4000" dirty="0"/>
              <a:t>x</a:t>
            </a:r>
            <a:r>
              <a:rPr sz="4000" spc="-5" dirty="0"/>
              <a:t> </a:t>
            </a:r>
            <a:r>
              <a:rPr sz="4000" spc="-45" dirty="0"/>
              <a:t>M</a:t>
            </a:r>
            <a:r>
              <a:rPr sz="4000" spc="-30" dirty="0"/>
              <a:t>u</a:t>
            </a:r>
            <a:r>
              <a:rPr sz="4000" spc="-5" dirty="0"/>
              <a:t>l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40" dirty="0"/>
              <a:t>c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(</a:t>
            </a:r>
            <a:r>
              <a:rPr sz="4000" spc="-30" dirty="0"/>
              <a:t>1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30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spc="-35" dirty="0"/>
              <a:t>mp</a:t>
            </a:r>
            <a:r>
              <a:rPr sz="4000" spc="-5" dirty="0"/>
              <a:t>l</a:t>
            </a:r>
            <a:r>
              <a:rPr sz="4000" spc="-25" dirty="0"/>
              <a:t>e)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4592" y="2804160"/>
            <a:ext cx="6239256" cy="234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7367" y="1191767"/>
            <a:ext cx="4572635" cy="788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13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a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5792" y="2173223"/>
            <a:ext cx="2276856" cy="615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8761" y="5376164"/>
            <a:ext cx="3959860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235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5" dirty="0">
                <a:latin typeface="Calibri"/>
                <a:cs typeface="Calibri"/>
              </a:rPr>
              <a:t>k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3,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1,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61</a:t>
            </a:fld>
            <a:endParaRPr spc="-1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5" dirty="0"/>
              <a:t>l</a:t>
            </a:r>
            <a:r>
              <a:rPr sz="4000" spc="-25" dirty="0"/>
              <a:t>ut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15" dirty="0"/>
              <a:t>a</a:t>
            </a:r>
            <a:r>
              <a:rPr sz="4000" spc="-20" dirty="0"/>
              <a:t>s</a:t>
            </a:r>
            <a:r>
              <a:rPr sz="4000" dirty="0"/>
              <a:t> </a:t>
            </a:r>
            <a:r>
              <a:rPr sz="4000" spc="-45" dirty="0"/>
              <a:t>M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25" dirty="0"/>
              <a:t>r</a:t>
            </a:r>
            <a:r>
              <a:rPr sz="4000" spc="-5" dirty="0"/>
              <a:t>i</a:t>
            </a:r>
            <a:r>
              <a:rPr sz="4000" dirty="0"/>
              <a:t>x</a:t>
            </a:r>
            <a:r>
              <a:rPr sz="4000" spc="-5" dirty="0"/>
              <a:t> </a:t>
            </a:r>
            <a:r>
              <a:rPr sz="4000" spc="-45" dirty="0"/>
              <a:t>M</a:t>
            </a:r>
            <a:r>
              <a:rPr sz="4000" spc="-30" dirty="0"/>
              <a:t>u</a:t>
            </a:r>
            <a:r>
              <a:rPr sz="4000" spc="-5" dirty="0"/>
              <a:t>l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40" dirty="0"/>
              <a:t>c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(</a:t>
            </a:r>
            <a:r>
              <a:rPr sz="4000" spc="-30" dirty="0"/>
              <a:t>1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30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spc="-35" dirty="0"/>
              <a:t>mp</a:t>
            </a:r>
            <a:r>
              <a:rPr sz="4000" spc="-5" dirty="0"/>
              <a:t>l</a:t>
            </a:r>
            <a:r>
              <a:rPr sz="4000" spc="-25" dirty="0"/>
              <a:t>e)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4592" y="2804160"/>
            <a:ext cx="6239256" cy="2343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7367" y="1179067"/>
            <a:ext cx="4572635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13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a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5792" y="2173223"/>
            <a:ext cx="2276856" cy="615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8761" y="5376164"/>
            <a:ext cx="3959860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235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5" dirty="0">
                <a:latin typeface="Calibri"/>
                <a:cs typeface="Calibri"/>
              </a:rPr>
              <a:t>k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3,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1,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5167" y="1200403"/>
            <a:ext cx="5457825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800" b="1" spc="-145" dirty="0">
                <a:latin typeface="Calibri"/>
                <a:cs typeface="Calibri"/>
              </a:rPr>
              <a:t>T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nsp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d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vo</a:t>
            </a:r>
            <a:r>
              <a:rPr sz="2800" b="1" spc="-20" dirty="0">
                <a:latin typeface="Calibri"/>
                <a:cs typeface="Calibri"/>
              </a:rPr>
              <a:t>lu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10" dirty="0">
                <a:latin typeface="Calibri"/>
                <a:cs typeface="Calibri"/>
              </a:rPr>
              <a:t>by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x: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52231" y="1996439"/>
            <a:ext cx="2535935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69809" y="5348732"/>
            <a:ext cx="6109335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1,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nsp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ju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eg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 (</a:t>
            </a:r>
            <a:r>
              <a:rPr sz="2800" spc="-5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f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38543" y="2715767"/>
            <a:ext cx="5163311" cy="2359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62</a:t>
            </a:fld>
            <a:endParaRPr spc="-1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5" dirty="0"/>
              <a:t>l</a:t>
            </a:r>
            <a:r>
              <a:rPr sz="4000" spc="-25" dirty="0"/>
              <a:t>ut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15" dirty="0"/>
              <a:t>a</a:t>
            </a:r>
            <a:r>
              <a:rPr sz="4000" spc="-20" dirty="0"/>
              <a:t>s</a:t>
            </a:r>
            <a:r>
              <a:rPr sz="4000" dirty="0"/>
              <a:t> </a:t>
            </a:r>
            <a:r>
              <a:rPr sz="4000" spc="-45" dirty="0"/>
              <a:t>M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25" dirty="0"/>
              <a:t>r</a:t>
            </a:r>
            <a:r>
              <a:rPr sz="4000" spc="-5" dirty="0"/>
              <a:t>i</a:t>
            </a:r>
            <a:r>
              <a:rPr sz="4000" dirty="0"/>
              <a:t>x</a:t>
            </a:r>
            <a:r>
              <a:rPr sz="4000" spc="-5" dirty="0"/>
              <a:t> </a:t>
            </a:r>
            <a:r>
              <a:rPr sz="4000" spc="-45" dirty="0"/>
              <a:t>M</a:t>
            </a:r>
            <a:r>
              <a:rPr sz="4000" spc="-30" dirty="0"/>
              <a:t>u</a:t>
            </a:r>
            <a:r>
              <a:rPr sz="4000" spc="-5" dirty="0"/>
              <a:t>l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40" dirty="0"/>
              <a:t>c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(</a:t>
            </a:r>
            <a:r>
              <a:rPr sz="4000" spc="-30" dirty="0"/>
              <a:t>1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30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spc="-35" dirty="0"/>
              <a:t>mp</a:t>
            </a:r>
            <a:r>
              <a:rPr sz="4000" spc="-5" dirty="0"/>
              <a:t>l</a:t>
            </a:r>
            <a:r>
              <a:rPr sz="4000" spc="-25" dirty="0"/>
              <a:t>e)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47367" y="1179067"/>
            <a:ext cx="4572635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13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a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5792" y="2173223"/>
            <a:ext cx="2276856" cy="615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05167" y="1200403"/>
            <a:ext cx="5457825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800" b="1" spc="-145" dirty="0">
                <a:latin typeface="Calibri"/>
                <a:cs typeface="Calibri"/>
              </a:rPr>
              <a:t>T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nsp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d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vo</a:t>
            </a:r>
            <a:r>
              <a:rPr sz="2800" b="1" spc="-20" dirty="0">
                <a:latin typeface="Calibri"/>
                <a:cs typeface="Calibri"/>
              </a:rPr>
              <a:t>lu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10" dirty="0">
                <a:latin typeface="Calibri"/>
                <a:cs typeface="Calibri"/>
              </a:rPr>
              <a:t>by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x: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52231" y="1996439"/>
            <a:ext cx="2535935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7367" y="5345683"/>
            <a:ext cx="395986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235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5" dirty="0">
                <a:latin typeface="Calibri"/>
                <a:cs typeface="Calibri"/>
              </a:rPr>
              <a:t>k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3,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u="heavy" spc="-30" dirty="0">
                <a:latin typeface="Calibri"/>
                <a:cs typeface="Calibri"/>
              </a:rPr>
              <a:t>s</a:t>
            </a:r>
            <a:r>
              <a:rPr sz="2800" u="heavy" spc="-5" dirty="0">
                <a:latin typeface="Calibri"/>
                <a:cs typeface="Calibri"/>
              </a:rPr>
              <a:t>t</a:t>
            </a:r>
            <a:r>
              <a:rPr sz="2800" u="heavy" spc="-10" dirty="0">
                <a:latin typeface="Calibri"/>
                <a:cs typeface="Calibri"/>
              </a:rPr>
              <a:t>ri</a:t>
            </a:r>
            <a:r>
              <a:rPr sz="2800" u="heavy" dirty="0">
                <a:latin typeface="Calibri"/>
                <a:cs typeface="Calibri"/>
              </a:rPr>
              <a:t>d</a:t>
            </a:r>
            <a:r>
              <a:rPr sz="2800" u="heavy" spc="-25" dirty="0">
                <a:latin typeface="Calibri"/>
                <a:cs typeface="Calibri"/>
              </a:rPr>
              <a:t>e</a:t>
            </a:r>
            <a:r>
              <a:rPr sz="2800" u="heavy" dirty="0">
                <a:latin typeface="Calibri"/>
                <a:cs typeface="Calibri"/>
              </a:rPr>
              <a:t>=</a:t>
            </a:r>
            <a:r>
              <a:rPr sz="2800" u="heavy" spc="-10" dirty="0">
                <a:latin typeface="Calibri"/>
                <a:cs typeface="Calibri"/>
              </a:rPr>
              <a:t>2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770632"/>
            <a:ext cx="6096000" cy="2414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63</a:t>
            </a:fld>
            <a:endParaRPr spc="-1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5" dirty="0"/>
              <a:t>l</a:t>
            </a:r>
            <a:r>
              <a:rPr sz="4000" spc="-25" dirty="0"/>
              <a:t>ut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15" dirty="0"/>
              <a:t>a</a:t>
            </a:r>
            <a:r>
              <a:rPr sz="4000" spc="-20" dirty="0"/>
              <a:t>s</a:t>
            </a:r>
            <a:r>
              <a:rPr sz="4000" dirty="0"/>
              <a:t> </a:t>
            </a:r>
            <a:r>
              <a:rPr sz="4000" spc="-45" dirty="0"/>
              <a:t>M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25" dirty="0"/>
              <a:t>r</a:t>
            </a:r>
            <a:r>
              <a:rPr sz="4000" spc="-5" dirty="0"/>
              <a:t>i</a:t>
            </a:r>
            <a:r>
              <a:rPr sz="4000" dirty="0"/>
              <a:t>x</a:t>
            </a:r>
            <a:r>
              <a:rPr sz="4000" spc="-5" dirty="0"/>
              <a:t> </a:t>
            </a:r>
            <a:r>
              <a:rPr sz="4000" spc="-45" dirty="0"/>
              <a:t>M</a:t>
            </a:r>
            <a:r>
              <a:rPr sz="4000" spc="-30" dirty="0"/>
              <a:t>u</a:t>
            </a:r>
            <a:r>
              <a:rPr sz="4000" spc="-5" dirty="0"/>
              <a:t>l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spc="-30" dirty="0"/>
              <a:t>p</a:t>
            </a:r>
            <a:r>
              <a:rPr sz="4000" spc="-5" dirty="0"/>
              <a:t>li</a:t>
            </a:r>
            <a:r>
              <a:rPr sz="4000" spc="-40" dirty="0"/>
              <a:t>c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(</a:t>
            </a:r>
            <a:r>
              <a:rPr sz="4000" spc="-30" dirty="0"/>
              <a:t>1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30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spc="-35" dirty="0"/>
              <a:t>mp</a:t>
            </a:r>
            <a:r>
              <a:rPr sz="4000" spc="-5" dirty="0"/>
              <a:t>l</a:t>
            </a:r>
            <a:r>
              <a:rPr sz="4000" spc="-25" dirty="0"/>
              <a:t>e)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47367" y="1179067"/>
            <a:ext cx="4572635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135" dirty="0">
                <a:latin typeface="Calibri"/>
                <a:cs typeface="Calibri"/>
              </a:rPr>
              <a:t>W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 a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5792" y="2173223"/>
            <a:ext cx="2276856" cy="615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05167" y="1200403"/>
            <a:ext cx="5457825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800" b="1" spc="-145" dirty="0">
                <a:latin typeface="Calibri"/>
                <a:cs typeface="Calibri"/>
              </a:rPr>
              <a:t>T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nsp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15" dirty="0">
                <a:latin typeface="Calibri"/>
                <a:cs typeface="Calibri"/>
              </a:rPr>
              <a:t>d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n</a:t>
            </a:r>
            <a:r>
              <a:rPr sz="2800" b="1" spc="-25" dirty="0">
                <a:latin typeface="Calibri"/>
                <a:cs typeface="Calibri"/>
              </a:rPr>
              <a:t>vo</a:t>
            </a:r>
            <a:r>
              <a:rPr sz="2800" b="1" spc="-20" dirty="0">
                <a:latin typeface="Calibri"/>
                <a:cs typeface="Calibri"/>
              </a:rPr>
              <a:t>lu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li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 </a:t>
            </a:r>
            <a:r>
              <a:rPr sz="2800" spc="-10" dirty="0">
                <a:latin typeface="Calibri"/>
                <a:cs typeface="Calibri"/>
              </a:rPr>
              <a:t>by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f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x: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52231" y="1996439"/>
            <a:ext cx="2535935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4167" y="6119275"/>
            <a:ext cx="1181100" cy="0"/>
          </a:xfrm>
          <a:custGeom>
            <a:avLst/>
            <a:gdLst/>
            <a:ahLst/>
            <a:cxnLst/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7367" y="5345683"/>
            <a:ext cx="395986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235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5" dirty="0">
                <a:latin typeface="Calibri"/>
                <a:cs typeface="Calibri"/>
              </a:rPr>
              <a:t>k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3,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ri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2,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dd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=</a:t>
            </a:r>
            <a:r>
              <a:rPr sz="2800" spc="-1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2770632"/>
            <a:ext cx="6096000" cy="2414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17664" y="2657855"/>
            <a:ext cx="3645408" cy="2572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88102" y="5400547"/>
            <a:ext cx="572008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spc="-3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&gt;</a:t>
            </a:r>
            <a:r>
              <a:rPr sz="2800" spc="-10" dirty="0">
                <a:latin typeface="Calibri"/>
                <a:cs typeface="Calibri"/>
              </a:rPr>
              <a:t>1,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nsp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nv</a:t>
            </a:r>
            <a:r>
              <a:rPr sz="2800" spc="-5" dirty="0">
                <a:latin typeface="Calibri"/>
                <a:cs typeface="Calibri"/>
              </a:rPr>
              <a:t>ol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tion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x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v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64</a:t>
            </a:fld>
            <a:endParaRPr spc="-1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S</a:t>
            </a:r>
            <a:r>
              <a:rPr sz="4000" spc="-5" dirty="0"/>
              <a:t>em</a:t>
            </a:r>
            <a:r>
              <a:rPr sz="4000" spc="-20" dirty="0"/>
              <a:t>a</a:t>
            </a:r>
            <a:r>
              <a:rPr sz="4000" spc="-70" dirty="0"/>
              <a:t>n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c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25" dirty="0"/>
              <a:t>Fu</a:t>
            </a:r>
            <a:r>
              <a:rPr sz="4000" spc="-15" dirty="0"/>
              <a:t>lly</a:t>
            </a:r>
            <a:r>
              <a:rPr sz="4000" spc="-10" dirty="0"/>
              <a:t> </a:t>
            </a: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100" dirty="0"/>
              <a:t>n</a:t>
            </a:r>
            <a:r>
              <a:rPr sz="4000" spc="-60" dirty="0"/>
              <a:t>v</a:t>
            </a:r>
            <a:r>
              <a:rPr sz="4000" dirty="0"/>
              <a:t>o</a:t>
            </a:r>
            <a:r>
              <a:rPr sz="4000" spc="-10" dirty="0"/>
              <a:t>l</a:t>
            </a:r>
            <a:r>
              <a:rPr sz="4000" spc="-25" dirty="0"/>
              <a:t>ut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al</a:t>
            </a:r>
            <a:r>
              <a:rPr sz="4000" dirty="0"/>
              <a:t> </a:t>
            </a:r>
            <a:r>
              <a:rPr sz="4000" spc="-5" dirty="0"/>
              <a:t>N</a:t>
            </a:r>
            <a:r>
              <a:rPr sz="4000" spc="-25" dirty="0"/>
              <a:t>e</a:t>
            </a:r>
            <a:r>
              <a:rPr sz="4000" spc="-20" dirty="0"/>
              <a:t>t</a:t>
            </a:r>
            <a:r>
              <a:rPr sz="4000" spc="-65" dirty="0"/>
              <a:t>w</a:t>
            </a:r>
            <a:r>
              <a:rPr sz="4000" dirty="0"/>
              <a:t>o</a:t>
            </a:r>
            <a:r>
              <a:rPr sz="4000" spc="-20" dirty="0"/>
              <a:t>rk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207297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17501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0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0" y="1624209"/>
                </a:lnTo>
                <a:lnTo>
                  <a:pt x="409260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7297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4" y="0"/>
                </a:moveTo>
                <a:lnTo>
                  <a:pt x="409260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7297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7297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501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0444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89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20648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0444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10444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4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0444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4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0648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73776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5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4059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60" h="1143000">
                <a:moveTo>
                  <a:pt x="314347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7" y="828554"/>
                </a:lnTo>
                <a:lnTo>
                  <a:pt x="314347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3776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644631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3776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60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73776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4059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80338" y="1203452"/>
            <a:ext cx="688848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ay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own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mplin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400" b="1" spc="-3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mplin</a:t>
            </a: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80069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5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10353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60" h="1143000">
                <a:moveTo>
                  <a:pt x="314349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9" y="828554"/>
                </a:lnTo>
                <a:lnTo>
                  <a:pt x="314349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0069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644632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2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0069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60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80069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10352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86363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5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16647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60" h="1143000">
                <a:moveTo>
                  <a:pt x="314347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7" y="828554"/>
                </a:lnTo>
                <a:lnTo>
                  <a:pt x="314347" y="0"/>
                </a:lnTo>
                <a:close/>
              </a:path>
            </a:pathLst>
          </a:custGeom>
          <a:solidFill>
            <a:srgbClr val="C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86363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644631" y="0"/>
                </a:moveTo>
                <a:lnTo>
                  <a:pt x="314347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86363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60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86363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60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16647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74846" y="3458324"/>
            <a:ext cx="654685" cy="489584"/>
          </a:xfrm>
          <a:custGeom>
            <a:avLst/>
            <a:gdLst/>
            <a:ahLst/>
            <a:cxnLst/>
            <a:rect l="l" t="t" r="r" b="b"/>
            <a:pathLst>
              <a:path w="654685" h="489585">
                <a:moveTo>
                  <a:pt x="0" y="0"/>
                </a:moveTo>
                <a:lnTo>
                  <a:pt x="654169" y="0"/>
                </a:lnTo>
                <a:lnTo>
                  <a:pt x="654169" y="489012"/>
                </a:lnTo>
                <a:lnTo>
                  <a:pt x="0" y="48901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29016" y="3245519"/>
            <a:ext cx="213360" cy="702310"/>
          </a:xfrm>
          <a:custGeom>
            <a:avLst/>
            <a:gdLst/>
            <a:ahLst/>
            <a:cxnLst/>
            <a:rect l="l" t="t" r="r" b="b"/>
            <a:pathLst>
              <a:path w="213360" h="702310">
                <a:moveTo>
                  <a:pt x="212805" y="0"/>
                </a:moveTo>
                <a:lnTo>
                  <a:pt x="0" y="212805"/>
                </a:lnTo>
                <a:lnTo>
                  <a:pt x="0" y="701817"/>
                </a:lnTo>
                <a:lnTo>
                  <a:pt x="212805" y="489012"/>
                </a:lnTo>
                <a:lnTo>
                  <a:pt x="212805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74846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866974" y="0"/>
                </a:moveTo>
                <a:lnTo>
                  <a:pt x="212805" y="0"/>
                </a:lnTo>
                <a:lnTo>
                  <a:pt x="0" y="212805"/>
                </a:lnTo>
                <a:lnTo>
                  <a:pt x="654169" y="212805"/>
                </a:lnTo>
                <a:lnTo>
                  <a:pt x="86697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74846" y="3245519"/>
            <a:ext cx="867410" cy="702310"/>
          </a:xfrm>
          <a:custGeom>
            <a:avLst/>
            <a:gdLst/>
            <a:ahLst/>
            <a:cxnLst/>
            <a:rect l="l" t="t" r="r" b="b"/>
            <a:pathLst>
              <a:path w="867410" h="702310">
                <a:moveTo>
                  <a:pt x="0" y="212805"/>
                </a:moveTo>
                <a:lnTo>
                  <a:pt x="212805" y="0"/>
                </a:lnTo>
                <a:lnTo>
                  <a:pt x="866974" y="0"/>
                </a:lnTo>
                <a:lnTo>
                  <a:pt x="866974" y="489011"/>
                </a:lnTo>
                <a:lnTo>
                  <a:pt x="654169" y="701817"/>
                </a:lnTo>
                <a:lnTo>
                  <a:pt x="0" y="701817"/>
                </a:lnTo>
                <a:lnTo>
                  <a:pt x="0" y="212805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4846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0" y="212805"/>
                </a:moveTo>
                <a:lnTo>
                  <a:pt x="654169" y="212805"/>
                </a:lnTo>
                <a:lnTo>
                  <a:pt x="86697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29016" y="3458324"/>
            <a:ext cx="0" cy="489584"/>
          </a:xfrm>
          <a:custGeom>
            <a:avLst/>
            <a:gdLst/>
            <a:ahLst/>
            <a:cxnLst/>
            <a:rect l="l" t="t" r="r" b="b"/>
            <a:pathLst>
              <a:path h="489585">
                <a:moveTo>
                  <a:pt x="0" y="0"/>
                </a:moveTo>
                <a:lnTo>
                  <a:pt x="0" y="48901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91093" y="3458324"/>
            <a:ext cx="654685" cy="489584"/>
          </a:xfrm>
          <a:custGeom>
            <a:avLst/>
            <a:gdLst/>
            <a:ahLst/>
            <a:cxnLst/>
            <a:rect l="l" t="t" r="r" b="b"/>
            <a:pathLst>
              <a:path w="654685" h="489585">
                <a:moveTo>
                  <a:pt x="0" y="0"/>
                </a:moveTo>
                <a:lnTo>
                  <a:pt x="654169" y="0"/>
                </a:lnTo>
                <a:lnTo>
                  <a:pt x="654169" y="489012"/>
                </a:lnTo>
                <a:lnTo>
                  <a:pt x="0" y="48901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45262" y="3245519"/>
            <a:ext cx="213360" cy="702310"/>
          </a:xfrm>
          <a:custGeom>
            <a:avLst/>
            <a:gdLst/>
            <a:ahLst/>
            <a:cxnLst/>
            <a:rect l="l" t="t" r="r" b="b"/>
            <a:pathLst>
              <a:path w="213360" h="702310">
                <a:moveTo>
                  <a:pt x="212805" y="0"/>
                </a:moveTo>
                <a:lnTo>
                  <a:pt x="0" y="212805"/>
                </a:lnTo>
                <a:lnTo>
                  <a:pt x="0" y="701817"/>
                </a:lnTo>
                <a:lnTo>
                  <a:pt x="212805" y="489012"/>
                </a:lnTo>
                <a:lnTo>
                  <a:pt x="212805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91093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866974" y="0"/>
                </a:moveTo>
                <a:lnTo>
                  <a:pt x="212805" y="0"/>
                </a:lnTo>
                <a:lnTo>
                  <a:pt x="0" y="212805"/>
                </a:lnTo>
                <a:lnTo>
                  <a:pt x="654169" y="212805"/>
                </a:lnTo>
                <a:lnTo>
                  <a:pt x="866974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1093" y="3245519"/>
            <a:ext cx="867410" cy="702310"/>
          </a:xfrm>
          <a:custGeom>
            <a:avLst/>
            <a:gdLst/>
            <a:ahLst/>
            <a:cxnLst/>
            <a:rect l="l" t="t" r="r" b="b"/>
            <a:pathLst>
              <a:path w="867410" h="702310">
                <a:moveTo>
                  <a:pt x="0" y="212805"/>
                </a:moveTo>
                <a:lnTo>
                  <a:pt x="212805" y="0"/>
                </a:lnTo>
                <a:lnTo>
                  <a:pt x="866974" y="0"/>
                </a:lnTo>
                <a:lnTo>
                  <a:pt x="866974" y="489011"/>
                </a:lnTo>
                <a:lnTo>
                  <a:pt x="654169" y="701817"/>
                </a:lnTo>
                <a:lnTo>
                  <a:pt x="0" y="701817"/>
                </a:lnTo>
                <a:lnTo>
                  <a:pt x="0" y="212805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91093" y="3245519"/>
            <a:ext cx="867410" cy="213360"/>
          </a:xfrm>
          <a:custGeom>
            <a:avLst/>
            <a:gdLst/>
            <a:ahLst/>
            <a:cxnLst/>
            <a:rect l="l" t="t" r="r" b="b"/>
            <a:pathLst>
              <a:path w="867410" h="213360">
                <a:moveTo>
                  <a:pt x="0" y="212805"/>
                </a:moveTo>
                <a:lnTo>
                  <a:pt x="654169" y="212805"/>
                </a:lnTo>
                <a:lnTo>
                  <a:pt x="866974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45262" y="3458324"/>
            <a:ext cx="0" cy="489584"/>
          </a:xfrm>
          <a:custGeom>
            <a:avLst/>
            <a:gdLst/>
            <a:ahLst/>
            <a:cxnLst/>
            <a:rect l="l" t="t" r="r" b="b"/>
            <a:pathLst>
              <a:path h="489585">
                <a:moveTo>
                  <a:pt x="0" y="0"/>
                </a:moveTo>
                <a:lnTo>
                  <a:pt x="0" y="48901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16261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4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46544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59" h="1143000">
                <a:moveTo>
                  <a:pt x="314349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9" y="828554"/>
                </a:lnTo>
                <a:lnTo>
                  <a:pt x="314349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16261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644632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2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16261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59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16261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46544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22555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4" h="828675">
                <a:moveTo>
                  <a:pt x="0" y="0"/>
                </a:moveTo>
                <a:lnTo>
                  <a:pt x="330283" y="0"/>
                </a:lnTo>
                <a:lnTo>
                  <a:pt x="330283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52839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59" h="1143000">
                <a:moveTo>
                  <a:pt x="314347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7" y="828554"/>
                </a:lnTo>
                <a:lnTo>
                  <a:pt x="314347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22555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644631" y="0"/>
                </a:moveTo>
                <a:lnTo>
                  <a:pt x="314349" y="0"/>
                </a:lnTo>
                <a:lnTo>
                  <a:pt x="0" y="314347"/>
                </a:lnTo>
                <a:lnTo>
                  <a:pt x="330283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22555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59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22555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52839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28850" y="3297234"/>
            <a:ext cx="330835" cy="828675"/>
          </a:xfrm>
          <a:custGeom>
            <a:avLst/>
            <a:gdLst/>
            <a:ahLst/>
            <a:cxnLst/>
            <a:rect l="l" t="t" r="r" b="b"/>
            <a:pathLst>
              <a:path w="330834" h="828675">
                <a:moveTo>
                  <a:pt x="0" y="0"/>
                </a:moveTo>
                <a:lnTo>
                  <a:pt x="330282" y="0"/>
                </a:lnTo>
                <a:lnTo>
                  <a:pt x="330282" y="828554"/>
                </a:lnTo>
                <a:lnTo>
                  <a:pt x="0" y="82855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59132" y="2982887"/>
            <a:ext cx="314960" cy="1143000"/>
          </a:xfrm>
          <a:custGeom>
            <a:avLst/>
            <a:gdLst/>
            <a:ahLst/>
            <a:cxnLst/>
            <a:rect l="l" t="t" r="r" b="b"/>
            <a:pathLst>
              <a:path w="314959" h="1143000">
                <a:moveTo>
                  <a:pt x="314349" y="0"/>
                </a:moveTo>
                <a:lnTo>
                  <a:pt x="0" y="314347"/>
                </a:lnTo>
                <a:lnTo>
                  <a:pt x="0" y="1142902"/>
                </a:lnTo>
                <a:lnTo>
                  <a:pt x="314349" y="828554"/>
                </a:lnTo>
                <a:lnTo>
                  <a:pt x="314349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28850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644631" y="0"/>
                </a:moveTo>
                <a:lnTo>
                  <a:pt x="314347" y="0"/>
                </a:lnTo>
                <a:lnTo>
                  <a:pt x="0" y="314347"/>
                </a:lnTo>
                <a:lnTo>
                  <a:pt x="330282" y="314347"/>
                </a:lnTo>
                <a:lnTo>
                  <a:pt x="644631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28850" y="2982887"/>
            <a:ext cx="645160" cy="1143000"/>
          </a:xfrm>
          <a:custGeom>
            <a:avLst/>
            <a:gdLst/>
            <a:ahLst/>
            <a:cxnLst/>
            <a:rect l="l" t="t" r="r" b="b"/>
            <a:pathLst>
              <a:path w="645159" h="1143000">
                <a:moveTo>
                  <a:pt x="0" y="314348"/>
                </a:moveTo>
                <a:lnTo>
                  <a:pt x="314348" y="0"/>
                </a:lnTo>
                <a:lnTo>
                  <a:pt x="644632" y="0"/>
                </a:lnTo>
                <a:lnTo>
                  <a:pt x="644632" y="828554"/>
                </a:lnTo>
                <a:lnTo>
                  <a:pt x="330283" y="1142902"/>
                </a:lnTo>
                <a:lnTo>
                  <a:pt x="0" y="1142902"/>
                </a:lnTo>
                <a:lnTo>
                  <a:pt x="0" y="314348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28850" y="2982887"/>
            <a:ext cx="645160" cy="314960"/>
          </a:xfrm>
          <a:custGeom>
            <a:avLst/>
            <a:gdLst/>
            <a:ahLst/>
            <a:cxnLst/>
            <a:rect l="l" t="t" r="r" b="b"/>
            <a:pathLst>
              <a:path w="645159" h="314960">
                <a:moveTo>
                  <a:pt x="0" y="314348"/>
                </a:moveTo>
                <a:lnTo>
                  <a:pt x="330283" y="314348"/>
                </a:lnTo>
                <a:lnTo>
                  <a:pt x="644632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9133" y="3297235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0"/>
                </a:moveTo>
                <a:lnTo>
                  <a:pt x="0" y="828554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78105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90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8309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A2AF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78105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D4E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78105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5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78105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8309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81253" y="2895677"/>
            <a:ext cx="110489" cy="1624330"/>
          </a:xfrm>
          <a:custGeom>
            <a:avLst/>
            <a:gdLst/>
            <a:ahLst/>
            <a:cxnLst/>
            <a:rect l="l" t="t" r="r" b="b"/>
            <a:pathLst>
              <a:path w="110490" h="1624329">
                <a:moveTo>
                  <a:pt x="0" y="0"/>
                </a:moveTo>
                <a:lnTo>
                  <a:pt x="110204" y="0"/>
                </a:lnTo>
                <a:lnTo>
                  <a:pt x="110204" y="1624209"/>
                </a:lnTo>
                <a:lnTo>
                  <a:pt x="0" y="162420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91458" y="2486417"/>
            <a:ext cx="409575" cy="2033905"/>
          </a:xfrm>
          <a:custGeom>
            <a:avLst/>
            <a:gdLst/>
            <a:ahLst/>
            <a:cxnLst/>
            <a:rect l="l" t="t" r="r" b="b"/>
            <a:pathLst>
              <a:path w="409575" h="2033904">
                <a:moveTo>
                  <a:pt x="409261" y="0"/>
                </a:moveTo>
                <a:lnTo>
                  <a:pt x="0" y="409260"/>
                </a:lnTo>
                <a:lnTo>
                  <a:pt x="0" y="2033469"/>
                </a:lnTo>
                <a:lnTo>
                  <a:pt x="409261" y="1624209"/>
                </a:lnTo>
                <a:lnTo>
                  <a:pt x="409261" y="0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981253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519465" y="0"/>
                </a:moveTo>
                <a:lnTo>
                  <a:pt x="409261" y="0"/>
                </a:lnTo>
                <a:lnTo>
                  <a:pt x="0" y="409260"/>
                </a:lnTo>
                <a:lnTo>
                  <a:pt x="110204" y="409260"/>
                </a:lnTo>
                <a:lnTo>
                  <a:pt x="519465" y="0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81253" y="2486417"/>
            <a:ext cx="520065" cy="2033905"/>
          </a:xfrm>
          <a:custGeom>
            <a:avLst/>
            <a:gdLst/>
            <a:ahLst/>
            <a:cxnLst/>
            <a:rect l="l" t="t" r="r" b="b"/>
            <a:pathLst>
              <a:path w="520065" h="2033904">
                <a:moveTo>
                  <a:pt x="0" y="409260"/>
                </a:moveTo>
                <a:lnTo>
                  <a:pt x="409260" y="0"/>
                </a:lnTo>
                <a:lnTo>
                  <a:pt x="519465" y="0"/>
                </a:lnTo>
                <a:lnTo>
                  <a:pt x="519465" y="1624210"/>
                </a:lnTo>
                <a:lnTo>
                  <a:pt x="110204" y="2033470"/>
                </a:lnTo>
                <a:lnTo>
                  <a:pt x="0" y="2033470"/>
                </a:lnTo>
                <a:lnTo>
                  <a:pt x="0" y="409260"/>
                </a:lnTo>
                <a:close/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81253" y="2486417"/>
            <a:ext cx="520065" cy="409575"/>
          </a:xfrm>
          <a:custGeom>
            <a:avLst/>
            <a:gdLst/>
            <a:ahLst/>
            <a:cxnLst/>
            <a:rect l="l" t="t" r="r" b="b"/>
            <a:pathLst>
              <a:path w="520065" h="409575">
                <a:moveTo>
                  <a:pt x="0" y="409260"/>
                </a:moveTo>
                <a:lnTo>
                  <a:pt x="110204" y="409260"/>
                </a:lnTo>
                <a:lnTo>
                  <a:pt x="519465" y="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91458" y="2895677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20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494052" y="4665979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1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20263" y="4726940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h-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1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005873" y="2175764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3535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2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058152" y="2175764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3535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2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674302" y="4211828"/>
            <a:ext cx="1835785" cy="74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00">
              <a:lnSpc>
                <a:spcPct val="100800"/>
              </a:lnSpc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7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baseline="-17361" dirty="0">
                <a:latin typeface="Calibri"/>
                <a:cs typeface="Calibri"/>
              </a:rPr>
              <a:t>3</a:t>
            </a:r>
            <a:r>
              <a:rPr sz="2400" baseline="-1736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/4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0644" y="6007861"/>
            <a:ext cx="560260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2700"/>
              </a:lnSpc>
            </a:pP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Sh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Calibri"/>
                <a:cs typeface="Calibri"/>
              </a:rPr>
              <a:t> D</a:t>
            </a:r>
            <a:r>
              <a:rPr sz="1100" spc="-15" dirty="0">
                <a:latin typeface="Calibri"/>
                <a:cs typeface="Calibri"/>
              </a:rPr>
              <a:t>arr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ll,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20" dirty="0">
                <a:latin typeface="Calibri"/>
                <a:cs typeface="Calibri"/>
              </a:rPr>
              <a:t>Fu</a:t>
            </a:r>
            <a:r>
              <a:rPr sz="1100" spc="-5" dirty="0">
                <a:latin typeface="Calibri"/>
                <a:cs typeface="Calibri"/>
              </a:rPr>
              <a:t>lly</a:t>
            </a:r>
            <a:r>
              <a:rPr sz="1100" spc="-25" dirty="0">
                <a:latin typeface="Calibri"/>
                <a:cs typeface="Calibri"/>
              </a:rPr>
              <a:t> 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ic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tat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CV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10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5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“L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spc="-30" dirty="0">
                <a:latin typeface="Calibri"/>
                <a:cs typeface="Calibri"/>
              </a:rPr>
              <a:t> D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 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ic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3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tat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52984" y="2715767"/>
            <a:ext cx="2395728" cy="1597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39350" y="4512817"/>
            <a:ext cx="122428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nput: </a:t>
            </a:r>
            <a:r>
              <a:rPr sz="2500" spc="-15" dirty="0">
                <a:latin typeface="Calibri"/>
                <a:cs typeface="Calibri"/>
              </a:rPr>
              <a:t>3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9537852" y="2411836"/>
            <a:ext cx="2580640" cy="1902460"/>
          </a:xfrm>
          <a:custGeom>
            <a:avLst/>
            <a:gdLst/>
            <a:ahLst/>
            <a:cxnLst/>
            <a:rect l="l" t="t" r="r" b="b"/>
            <a:pathLst>
              <a:path w="2580640" h="1902460">
                <a:moveTo>
                  <a:pt x="0" y="0"/>
                </a:moveTo>
                <a:lnTo>
                  <a:pt x="2580455" y="0"/>
                </a:lnTo>
                <a:lnTo>
                  <a:pt x="2580455" y="1902181"/>
                </a:lnTo>
                <a:lnTo>
                  <a:pt x="0" y="1902181"/>
                </a:lnTo>
                <a:lnTo>
                  <a:pt x="0" y="0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540393" y="3130624"/>
            <a:ext cx="2573655" cy="1188720"/>
          </a:xfrm>
          <a:custGeom>
            <a:avLst/>
            <a:gdLst/>
            <a:ahLst/>
            <a:cxnLst/>
            <a:rect l="l" t="t" r="r" b="b"/>
            <a:pathLst>
              <a:path w="2573654" h="1188720">
                <a:moveTo>
                  <a:pt x="0" y="0"/>
                </a:moveTo>
                <a:lnTo>
                  <a:pt x="0" y="1188210"/>
                </a:lnTo>
                <a:lnTo>
                  <a:pt x="2573454" y="1183326"/>
                </a:lnTo>
                <a:lnTo>
                  <a:pt x="2569066" y="303165"/>
                </a:lnTo>
                <a:lnTo>
                  <a:pt x="2015726" y="259162"/>
                </a:lnTo>
                <a:lnTo>
                  <a:pt x="526767" y="92904"/>
                </a:lnTo>
                <a:lnTo>
                  <a:pt x="241531" y="92904"/>
                </a:lnTo>
                <a:lnTo>
                  <a:pt x="48306" y="39118"/>
                </a:lnTo>
                <a:lnTo>
                  <a:pt x="74653" y="9782"/>
                </a:lnTo>
                <a:lnTo>
                  <a:pt x="0" y="0"/>
                </a:lnTo>
                <a:close/>
              </a:path>
              <a:path w="2573654" h="1188720">
                <a:moveTo>
                  <a:pt x="206399" y="9782"/>
                </a:moveTo>
                <a:lnTo>
                  <a:pt x="241531" y="92904"/>
                </a:lnTo>
                <a:lnTo>
                  <a:pt x="526767" y="92904"/>
                </a:lnTo>
                <a:lnTo>
                  <a:pt x="439155" y="83121"/>
                </a:lnTo>
                <a:lnTo>
                  <a:pt x="206399" y="9782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544780" y="2406939"/>
            <a:ext cx="2569210" cy="1046480"/>
          </a:xfrm>
          <a:custGeom>
            <a:avLst/>
            <a:gdLst/>
            <a:ahLst/>
            <a:cxnLst/>
            <a:rect l="l" t="t" r="r" b="b"/>
            <a:pathLst>
              <a:path w="2569209" h="1046479">
                <a:moveTo>
                  <a:pt x="1550224" y="0"/>
                </a:moveTo>
                <a:lnTo>
                  <a:pt x="43919" y="0"/>
                </a:lnTo>
                <a:lnTo>
                  <a:pt x="52706" y="48901"/>
                </a:lnTo>
                <a:lnTo>
                  <a:pt x="0" y="97788"/>
                </a:lnTo>
                <a:lnTo>
                  <a:pt x="0" y="987732"/>
                </a:lnTo>
                <a:lnTo>
                  <a:pt x="2569067" y="1046403"/>
                </a:lnTo>
                <a:lnTo>
                  <a:pt x="2569067" y="733468"/>
                </a:lnTo>
                <a:lnTo>
                  <a:pt x="1862033" y="733468"/>
                </a:lnTo>
                <a:lnTo>
                  <a:pt x="1864736" y="723685"/>
                </a:lnTo>
                <a:lnTo>
                  <a:pt x="1739061" y="723685"/>
                </a:lnTo>
                <a:lnTo>
                  <a:pt x="1308693" y="567211"/>
                </a:lnTo>
                <a:lnTo>
                  <a:pt x="1269160" y="464524"/>
                </a:lnTo>
                <a:lnTo>
                  <a:pt x="1440439" y="440072"/>
                </a:lnTo>
                <a:lnTo>
                  <a:pt x="1466785" y="332499"/>
                </a:lnTo>
                <a:lnTo>
                  <a:pt x="1515090" y="254262"/>
                </a:lnTo>
                <a:lnTo>
                  <a:pt x="1602929" y="244494"/>
                </a:lnTo>
                <a:lnTo>
                  <a:pt x="1550224" y="132022"/>
                </a:lnTo>
                <a:lnTo>
                  <a:pt x="1528264" y="48901"/>
                </a:lnTo>
                <a:lnTo>
                  <a:pt x="1550224" y="0"/>
                </a:lnTo>
                <a:close/>
              </a:path>
              <a:path w="2569209" h="1046479">
                <a:moveTo>
                  <a:pt x="2064044" y="503642"/>
                </a:moveTo>
                <a:lnTo>
                  <a:pt x="1862033" y="733468"/>
                </a:lnTo>
                <a:lnTo>
                  <a:pt x="2569067" y="733468"/>
                </a:lnTo>
                <a:lnTo>
                  <a:pt x="2569067" y="674784"/>
                </a:lnTo>
                <a:lnTo>
                  <a:pt x="2406587" y="674784"/>
                </a:lnTo>
                <a:lnTo>
                  <a:pt x="2380246" y="655231"/>
                </a:lnTo>
                <a:lnTo>
                  <a:pt x="2279229" y="655231"/>
                </a:lnTo>
                <a:lnTo>
                  <a:pt x="2259471" y="586778"/>
                </a:lnTo>
                <a:lnTo>
                  <a:pt x="2213350" y="586778"/>
                </a:lnTo>
                <a:lnTo>
                  <a:pt x="2064044" y="503642"/>
                </a:lnTo>
                <a:close/>
              </a:path>
              <a:path w="2569209" h="1046479">
                <a:moveTo>
                  <a:pt x="1774195" y="513425"/>
                </a:moveTo>
                <a:lnTo>
                  <a:pt x="1734675" y="645448"/>
                </a:lnTo>
                <a:lnTo>
                  <a:pt x="1739061" y="723685"/>
                </a:lnTo>
                <a:lnTo>
                  <a:pt x="1864736" y="723685"/>
                </a:lnTo>
                <a:lnTo>
                  <a:pt x="1889060" y="635665"/>
                </a:lnTo>
                <a:lnTo>
                  <a:pt x="1813714" y="635665"/>
                </a:lnTo>
                <a:lnTo>
                  <a:pt x="1774195" y="513425"/>
                </a:lnTo>
                <a:close/>
              </a:path>
              <a:path w="2569209" h="1046479">
                <a:moveTo>
                  <a:pt x="2569067" y="596546"/>
                </a:moveTo>
                <a:lnTo>
                  <a:pt x="2472455" y="596546"/>
                </a:lnTo>
                <a:lnTo>
                  <a:pt x="2406587" y="674784"/>
                </a:lnTo>
                <a:lnTo>
                  <a:pt x="2569067" y="674784"/>
                </a:lnTo>
                <a:lnTo>
                  <a:pt x="2569067" y="596546"/>
                </a:lnTo>
                <a:close/>
              </a:path>
              <a:path w="2569209" h="1046479">
                <a:moveTo>
                  <a:pt x="2340709" y="625882"/>
                </a:moveTo>
                <a:lnTo>
                  <a:pt x="2279229" y="655231"/>
                </a:lnTo>
                <a:lnTo>
                  <a:pt x="2380246" y="655231"/>
                </a:lnTo>
                <a:lnTo>
                  <a:pt x="2340709" y="625882"/>
                </a:lnTo>
                <a:close/>
              </a:path>
              <a:path w="2569209" h="1046479">
                <a:moveTo>
                  <a:pt x="1857634" y="503642"/>
                </a:moveTo>
                <a:lnTo>
                  <a:pt x="1813714" y="635665"/>
                </a:lnTo>
                <a:lnTo>
                  <a:pt x="1889060" y="635665"/>
                </a:lnTo>
                <a:lnTo>
                  <a:pt x="1897166" y="606329"/>
                </a:lnTo>
                <a:lnTo>
                  <a:pt x="1857634" y="503642"/>
                </a:lnTo>
                <a:close/>
              </a:path>
              <a:path w="2569209" h="1046479">
                <a:moveTo>
                  <a:pt x="2239709" y="518309"/>
                </a:moveTo>
                <a:lnTo>
                  <a:pt x="2213350" y="586778"/>
                </a:lnTo>
                <a:lnTo>
                  <a:pt x="2259471" y="586778"/>
                </a:lnTo>
                <a:lnTo>
                  <a:pt x="2239709" y="518309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43405" y="2421606"/>
            <a:ext cx="1840230" cy="1902460"/>
          </a:xfrm>
          <a:custGeom>
            <a:avLst/>
            <a:gdLst/>
            <a:ahLst/>
            <a:cxnLst/>
            <a:rect l="l" t="t" r="r" b="b"/>
            <a:pathLst>
              <a:path w="1840229" h="1902460">
                <a:moveTo>
                  <a:pt x="775995" y="1276230"/>
                </a:moveTo>
                <a:lnTo>
                  <a:pt x="623605" y="1276230"/>
                </a:lnTo>
                <a:lnTo>
                  <a:pt x="645565" y="1481606"/>
                </a:lnTo>
                <a:lnTo>
                  <a:pt x="693872" y="1662517"/>
                </a:lnTo>
                <a:lnTo>
                  <a:pt x="724617" y="1902114"/>
                </a:lnTo>
                <a:lnTo>
                  <a:pt x="847576" y="1892344"/>
                </a:lnTo>
                <a:lnTo>
                  <a:pt x="803657" y="1755423"/>
                </a:lnTo>
                <a:lnTo>
                  <a:pt x="777311" y="1642965"/>
                </a:lnTo>
                <a:lnTo>
                  <a:pt x="790484" y="1554946"/>
                </a:lnTo>
                <a:lnTo>
                  <a:pt x="772924" y="1447373"/>
                </a:lnTo>
                <a:lnTo>
                  <a:pt x="775995" y="1276230"/>
                </a:lnTo>
                <a:close/>
              </a:path>
              <a:path w="1840229" h="1902460">
                <a:moveTo>
                  <a:pt x="171277" y="185809"/>
                </a:moveTo>
                <a:lnTo>
                  <a:pt x="57091" y="190708"/>
                </a:lnTo>
                <a:lnTo>
                  <a:pt x="0" y="254264"/>
                </a:lnTo>
                <a:lnTo>
                  <a:pt x="48318" y="347168"/>
                </a:lnTo>
                <a:lnTo>
                  <a:pt x="140530" y="440074"/>
                </a:lnTo>
                <a:lnTo>
                  <a:pt x="188837" y="449856"/>
                </a:lnTo>
                <a:lnTo>
                  <a:pt x="149317" y="508541"/>
                </a:lnTo>
                <a:lnTo>
                  <a:pt x="166889" y="635666"/>
                </a:lnTo>
                <a:lnTo>
                  <a:pt x="153704" y="718802"/>
                </a:lnTo>
                <a:lnTo>
                  <a:pt x="144929" y="880160"/>
                </a:lnTo>
                <a:lnTo>
                  <a:pt x="180063" y="1070855"/>
                </a:lnTo>
                <a:lnTo>
                  <a:pt x="237143" y="1134424"/>
                </a:lnTo>
                <a:lnTo>
                  <a:pt x="276675" y="1325131"/>
                </a:lnTo>
                <a:lnTo>
                  <a:pt x="281062" y="1496274"/>
                </a:lnTo>
                <a:lnTo>
                  <a:pt x="285461" y="1628297"/>
                </a:lnTo>
                <a:lnTo>
                  <a:pt x="250329" y="1779873"/>
                </a:lnTo>
                <a:lnTo>
                  <a:pt x="219583" y="1887446"/>
                </a:lnTo>
                <a:lnTo>
                  <a:pt x="364502" y="1897228"/>
                </a:lnTo>
                <a:lnTo>
                  <a:pt x="360114" y="1765206"/>
                </a:lnTo>
                <a:lnTo>
                  <a:pt x="360114" y="1594063"/>
                </a:lnTo>
                <a:lnTo>
                  <a:pt x="409296" y="1594063"/>
                </a:lnTo>
                <a:lnTo>
                  <a:pt x="395248" y="1535393"/>
                </a:lnTo>
                <a:lnTo>
                  <a:pt x="408421" y="1418037"/>
                </a:lnTo>
                <a:lnTo>
                  <a:pt x="390848" y="1286013"/>
                </a:lnTo>
                <a:lnTo>
                  <a:pt x="399634" y="1222444"/>
                </a:lnTo>
                <a:lnTo>
                  <a:pt x="776960" y="1222444"/>
                </a:lnTo>
                <a:lnTo>
                  <a:pt x="777311" y="1202877"/>
                </a:lnTo>
                <a:lnTo>
                  <a:pt x="849769" y="1202877"/>
                </a:lnTo>
                <a:lnTo>
                  <a:pt x="847576" y="1193109"/>
                </a:lnTo>
                <a:lnTo>
                  <a:pt x="1802290" y="1193109"/>
                </a:lnTo>
                <a:lnTo>
                  <a:pt x="1717113" y="963282"/>
                </a:lnTo>
                <a:lnTo>
                  <a:pt x="1739061" y="880160"/>
                </a:lnTo>
                <a:lnTo>
                  <a:pt x="1818114" y="860595"/>
                </a:lnTo>
                <a:lnTo>
                  <a:pt x="1840073" y="782358"/>
                </a:lnTo>
                <a:lnTo>
                  <a:pt x="1769821" y="743252"/>
                </a:lnTo>
                <a:lnTo>
                  <a:pt x="1673194" y="743252"/>
                </a:lnTo>
                <a:lnTo>
                  <a:pt x="1641458" y="674785"/>
                </a:lnTo>
                <a:lnTo>
                  <a:pt x="1453611" y="674785"/>
                </a:lnTo>
                <a:lnTo>
                  <a:pt x="1320099" y="596548"/>
                </a:lnTo>
                <a:lnTo>
                  <a:pt x="755351" y="596548"/>
                </a:lnTo>
                <a:lnTo>
                  <a:pt x="759750" y="513425"/>
                </a:lnTo>
                <a:lnTo>
                  <a:pt x="860750" y="498758"/>
                </a:lnTo>
                <a:lnTo>
                  <a:pt x="1005668" y="361849"/>
                </a:lnTo>
                <a:lnTo>
                  <a:pt x="1023241" y="303165"/>
                </a:lnTo>
                <a:lnTo>
                  <a:pt x="993958" y="278714"/>
                </a:lnTo>
                <a:lnTo>
                  <a:pt x="794884" y="278714"/>
                </a:lnTo>
                <a:lnTo>
                  <a:pt x="789476" y="239595"/>
                </a:lnTo>
                <a:lnTo>
                  <a:pt x="307409" y="239595"/>
                </a:lnTo>
                <a:lnTo>
                  <a:pt x="171277" y="185809"/>
                </a:lnTo>
                <a:close/>
              </a:path>
              <a:path w="1840229" h="1902460">
                <a:moveTo>
                  <a:pt x="1802290" y="1193109"/>
                </a:moveTo>
                <a:lnTo>
                  <a:pt x="847576" y="1193109"/>
                </a:lnTo>
                <a:lnTo>
                  <a:pt x="939802" y="1197993"/>
                </a:lnTo>
                <a:lnTo>
                  <a:pt x="988108" y="1457156"/>
                </a:lnTo>
                <a:lnTo>
                  <a:pt x="992496" y="1520724"/>
                </a:lnTo>
                <a:lnTo>
                  <a:pt x="1014455" y="1545162"/>
                </a:lnTo>
                <a:lnTo>
                  <a:pt x="1001281" y="1726087"/>
                </a:lnTo>
                <a:lnTo>
                  <a:pt x="1018854" y="1789657"/>
                </a:lnTo>
                <a:lnTo>
                  <a:pt x="1023241" y="1863008"/>
                </a:lnTo>
                <a:lnTo>
                  <a:pt x="1128640" y="1872778"/>
                </a:lnTo>
                <a:lnTo>
                  <a:pt x="1106680" y="1755423"/>
                </a:lnTo>
                <a:lnTo>
                  <a:pt x="1067160" y="1584280"/>
                </a:lnTo>
                <a:lnTo>
                  <a:pt x="1106680" y="1462040"/>
                </a:lnTo>
                <a:lnTo>
                  <a:pt x="1067160" y="1276230"/>
                </a:lnTo>
                <a:lnTo>
                  <a:pt x="1365680" y="1276230"/>
                </a:lnTo>
                <a:lnTo>
                  <a:pt x="1365784" y="1271346"/>
                </a:lnTo>
                <a:lnTo>
                  <a:pt x="1423543" y="1271346"/>
                </a:lnTo>
                <a:lnTo>
                  <a:pt x="1431651" y="1241996"/>
                </a:lnTo>
                <a:lnTo>
                  <a:pt x="1820409" y="1241996"/>
                </a:lnTo>
                <a:lnTo>
                  <a:pt x="1802290" y="1193109"/>
                </a:lnTo>
                <a:close/>
              </a:path>
              <a:path w="1840229" h="1902460">
                <a:moveTo>
                  <a:pt x="1364427" y="1334902"/>
                </a:moveTo>
                <a:lnTo>
                  <a:pt x="1255998" y="1334902"/>
                </a:lnTo>
                <a:lnTo>
                  <a:pt x="1260386" y="1501159"/>
                </a:lnTo>
                <a:lnTo>
                  <a:pt x="1295519" y="1613630"/>
                </a:lnTo>
                <a:lnTo>
                  <a:pt x="1313079" y="1784771"/>
                </a:lnTo>
                <a:lnTo>
                  <a:pt x="1343825" y="1853225"/>
                </a:lnTo>
                <a:lnTo>
                  <a:pt x="1409703" y="1863008"/>
                </a:lnTo>
                <a:lnTo>
                  <a:pt x="1427264" y="1799440"/>
                </a:lnTo>
                <a:lnTo>
                  <a:pt x="1356998" y="1613630"/>
                </a:lnTo>
                <a:lnTo>
                  <a:pt x="1361398" y="1476707"/>
                </a:lnTo>
                <a:lnTo>
                  <a:pt x="1364427" y="1334902"/>
                </a:lnTo>
                <a:close/>
              </a:path>
              <a:path w="1840229" h="1902460">
                <a:moveTo>
                  <a:pt x="409296" y="1594063"/>
                </a:moveTo>
                <a:lnTo>
                  <a:pt x="360114" y="1594063"/>
                </a:lnTo>
                <a:lnTo>
                  <a:pt x="412808" y="1608731"/>
                </a:lnTo>
                <a:lnTo>
                  <a:pt x="409296" y="1594063"/>
                </a:lnTo>
                <a:close/>
              </a:path>
              <a:path w="1840229" h="1902460">
                <a:moveTo>
                  <a:pt x="849769" y="1202877"/>
                </a:moveTo>
                <a:lnTo>
                  <a:pt x="777311" y="1202877"/>
                </a:lnTo>
                <a:lnTo>
                  <a:pt x="803657" y="1418037"/>
                </a:lnTo>
                <a:lnTo>
                  <a:pt x="808056" y="1564728"/>
                </a:lnTo>
                <a:lnTo>
                  <a:pt x="869535" y="1550060"/>
                </a:lnTo>
                <a:lnTo>
                  <a:pt x="843189" y="1339800"/>
                </a:lnTo>
                <a:lnTo>
                  <a:pt x="860750" y="1251780"/>
                </a:lnTo>
                <a:lnTo>
                  <a:pt x="849769" y="1202877"/>
                </a:lnTo>
                <a:close/>
              </a:path>
              <a:path w="1840229" h="1902460">
                <a:moveTo>
                  <a:pt x="776960" y="1222444"/>
                </a:moveTo>
                <a:lnTo>
                  <a:pt x="399634" y="1222444"/>
                </a:lnTo>
                <a:lnTo>
                  <a:pt x="434767" y="1310464"/>
                </a:lnTo>
                <a:lnTo>
                  <a:pt x="443553" y="1432704"/>
                </a:lnTo>
                <a:lnTo>
                  <a:pt x="439167" y="1530494"/>
                </a:lnTo>
                <a:lnTo>
                  <a:pt x="478687" y="1540277"/>
                </a:lnTo>
                <a:lnTo>
                  <a:pt x="531380" y="1520724"/>
                </a:lnTo>
                <a:lnTo>
                  <a:pt x="500646" y="1388701"/>
                </a:lnTo>
                <a:lnTo>
                  <a:pt x="557427" y="1388701"/>
                </a:lnTo>
                <a:lnTo>
                  <a:pt x="623605" y="1276230"/>
                </a:lnTo>
                <a:lnTo>
                  <a:pt x="775995" y="1276230"/>
                </a:lnTo>
                <a:lnTo>
                  <a:pt x="776960" y="1222444"/>
                </a:lnTo>
                <a:close/>
              </a:path>
              <a:path w="1840229" h="1902460">
                <a:moveTo>
                  <a:pt x="557427" y="1388701"/>
                </a:moveTo>
                <a:lnTo>
                  <a:pt x="500646" y="1388701"/>
                </a:lnTo>
                <a:lnTo>
                  <a:pt x="540166" y="1418037"/>
                </a:lnTo>
                <a:lnTo>
                  <a:pt x="557427" y="1388701"/>
                </a:lnTo>
                <a:close/>
              </a:path>
              <a:path w="1840229" h="1902460">
                <a:moveTo>
                  <a:pt x="1365680" y="1276230"/>
                </a:moveTo>
                <a:lnTo>
                  <a:pt x="1067160" y="1276230"/>
                </a:lnTo>
                <a:lnTo>
                  <a:pt x="1141813" y="1388701"/>
                </a:lnTo>
                <a:lnTo>
                  <a:pt x="1207692" y="1408254"/>
                </a:lnTo>
                <a:lnTo>
                  <a:pt x="1255998" y="1334902"/>
                </a:lnTo>
                <a:lnTo>
                  <a:pt x="1364427" y="1334902"/>
                </a:lnTo>
                <a:lnTo>
                  <a:pt x="1365680" y="1276230"/>
                </a:lnTo>
                <a:close/>
              </a:path>
              <a:path w="1840229" h="1902460">
                <a:moveTo>
                  <a:pt x="1820409" y="1241996"/>
                </a:moveTo>
                <a:lnTo>
                  <a:pt x="1431651" y="1241996"/>
                </a:lnTo>
                <a:lnTo>
                  <a:pt x="1629275" y="1325131"/>
                </a:lnTo>
                <a:lnTo>
                  <a:pt x="1712714" y="1378919"/>
                </a:lnTo>
                <a:lnTo>
                  <a:pt x="1813726" y="1325131"/>
                </a:lnTo>
                <a:lnTo>
                  <a:pt x="1831286" y="1271346"/>
                </a:lnTo>
                <a:lnTo>
                  <a:pt x="1820409" y="1241996"/>
                </a:lnTo>
                <a:close/>
              </a:path>
              <a:path w="1840229" h="1902460">
                <a:moveTo>
                  <a:pt x="1423543" y="1271346"/>
                </a:moveTo>
                <a:lnTo>
                  <a:pt x="1365784" y="1271346"/>
                </a:lnTo>
                <a:lnTo>
                  <a:pt x="1414090" y="1305566"/>
                </a:lnTo>
                <a:lnTo>
                  <a:pt x="1423543" y="1271346"/>
                </a:lnTo>
                <a:close/>
              </a:path>
              <a:path w="1840229" h="1902460">
                <a:moveTo>
                  <a:pt x="1752246" y="733469"/>
                </a:moveTo>
                <a:lnTo>
                  <a:pt x="1673194" y="743252"/>
                </a:lnTo>
                <a:lnTo>
                  <a:pt x="1769821" y="743252"/>
                </a:lnTo>
                <a:lnTo>
                  <a:pt x="1752246" y="733469"/>
                </a:lnTo>
                <a:close/>
              </a:path>
              <a:path w="1840229" h="1902460">
                <a:moveTo>
                  <a:pt x="1602929" y="591662"/>
                </a:moveTo>
                <a:lnTo>
                  <a:pt x="1453611" y="674785"/>
                </a:lnTo>
                <a:lnTo>
                  <a:pt x="1641458" y="674785"/>
                </a:lnTo>
                <a:lnTo>
                  <a:pt x="1602929" y="591662"/>
                </a:lnTo>
                <a:close/>
              </a:path>
              <a:path w="1840229" h="1902460">
                <a:moveTo>
                  <a:pt x="1119854" y="474306"/>
                </a:moveTo>
                <a:lnTo>
                  <a:pt x="992496" y="547659"/>
                </a:lnTo>
                <a:lnTo>
                  <a:pt x="882709" y="547659"/>
                </a:lnTo>
                <a:lnTo>
                  <a:pt x="755351" y="596548"/>
                </a:lnTo>
                <a:lnTo>
                  <a:pt x="1320099" y="596548"/>
                </a:lnTo>
                <a:lnTo>
                  <a:pt x="1286732" y="576995"/>
                </a:lnTo>
                <a:lnTo>
                  <a:pt x="1225252" y="513425"/>
                </a:lnTo>
                <a:lnTo>
                  <a:pt x="1119854" y="474306"/>
                </a:lnTo>
                <a:close/>
              </a:path>
              <a:path w="1840229" h="1902460">
                <a:moveTo>
                  <a:pt x="860750" y="229826"/>
                </a:moveTo>
                <a:lnTo>
                  <a:pt x="794884" y="278714"/>
                </a:lnTo>
                <a:lnTo>
                  <a:pt x="993958" y="278714"/>
                </a:lnTo>
                <a:lnTo>
                  <a:pt x="952976" y="244494"/>
                </a:lnTo>
                <a:lnTo>
                  <a:pt x="860750" y="229826"/>
                </a:lnTo>
                <a:close/>
              </a:path>
              <a:path w="1840229" h="1902460">
                <a:moveTo>
                  <a:pt x="566513" y="0"/>
                </a:moveTo>
                <a:lnTo>
                  <a:pt x="425982" y="29335"/>
                </a:lnTo>
                <a:lnTo>
                  <a:pt x="346941" y="151589"/>
                </a:lnTo>
                <a:lnTo>
                  <a:pt x="307409" y="239595"/>
                </a:lnTo>
                <a:lnTo>
                  <a:pt x="789476" y="239595"/>
                </a:lnTo>
                <a:lnTo>
                  <a:pt x="786096" y="215145"/>
                </a:lnTo>
                <a:lnTo>
                  <a:pt x="742177" y="151589"/>
                </a:lnTo>
                <a:lnTo>
                  <a:pt x="724617" y="88019"/>
                </a:lnTo>
                <a:lnTo>
                  <a:pt x="667524" y="9782"/>
                </a:lnTo>
                <a:lnTo>
                  <a:pt x="566513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0066135" y="4744465"/>
            <a:ext cx="1546225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93" name="object 9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65</a:t>
            </a:fld>
            <a:endParaRPr spc="-15" dirty="0"/>
          </a:p>
        </p:txBody>
      </p:sp>
      <p:sp>
        <p:nvSpPr>
          <p:cNvPr id="89" name="object 89"/>
          <p:cNvSpPr txBox="1"/>
          <p:nvPr/>
        </p:nvSpPr>
        <p:spPr>
          <a:xfrm>
            <a:off x="363468" y="1342897"/>
            <a:ext cx="2065655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500" b="1" spc="-35" dirty="0">
                <a:solidFill>
                  <a:srgbClr val="FF0000"/>
                </a:solidFill>
                <a:latin typeface="Calibri"/>
                <a:cs typeface="Calibri"/>
              </a:rPr>
              <a:t>Dow</a:t>
            </a:r>
            <a:r>
              <a:rPr sz="2500" b="1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b="1" spc="-25" dirty="0">
                <a:solidFill>
                  <a:srgbClr val="FF0000"/>
                </a:solidFill>
                <a:latin typeface="Calibri"/>
                <a:cs typeface="Calibri"/>
              </a:rPr>
              <a:t>sa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500" b="1" spc="-15" dirty="0">
                <a:solidFill>
                  <a:srgbClr val="FF0000"/>
                </a:solidFill>
                <a:latin typeface="Calibri"/>
                <a:cs typeface="Calibri"/>
              </a:rPr>
              <a:t>pling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2500" spc="-7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500" spc="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500" spc="-2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d 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spc="-45" dirty="0">
                <a:solidFill>
                  <a:srgbClr val="FF0000"/>
                </a:solidFill>
                <a:latin typeface="Calibri"/>
                <a:cs typeface="Calibri"/>
              </a:rPr>
              <a:t>nv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500" spc="-5" dirty="0">
                <a:solidFill>
                  <a:srgbClr val="FF0000"/>
                </a:solidFill>
                <a:latin typeface="Calibri"/>
                <a:cs typeface="Calibri"/>
              </a:rPr>
              <a:t>ut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500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885433" y="1187449"/>
            <a:ext cx="2131060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b="1" spc="-3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2500" b="1" spc="-35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500" b="1" spc="-25" dirty="0">
                <a:solidFill>
                  <a:srgbClr val="0000FF"/>
                </a:solidFill>
                <a:latin typeface="Calibri"/>
                <a:cs typeface="Calibri"/>
              </a:rPr>
              <a:t>sa</a:t>
            </a: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2500" b="1" spc="-5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500" b="1" spc="-15" dirty="0">
                <a:solidFill>
                  <a:srgbClr val="0000FF"/>
                </a:solidFill>
                <a:latin typeface="Calibri"/>
                <a:cs typeface="Calibri"/>
              </a:rPr>
              <a:t>lin</a:t>
            </a: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: </a:t>
            </a:r>
            <a:r>
              <a:rPr sz="2500" spc="-1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500" spc="-4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er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l</a:t>
            </a:r>
            <a:r>
              <a:rPr sz="2500" spc="-3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ti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, t</a:t>
            </a:r>
            <a:r>
              <a:rPr sz="2500" spc="-7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nsp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5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4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500" spc="-1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500" spc="-4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500" spc="-15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421747" y="5796788"/>
            <a:ext cx="54070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un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90" dirty="0">
                <a:latin typeface="Calibri"/>
                <a:cs typeface="Calibri"/>
              </a:rPr>
              <a:t>r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4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py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2502407"/>
            <a:ext cx="5541264" cy="369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6010" y="3899070"/>
            <a:ext cx="4982845" cy="2301240"/>
          </a:xfrm>
          <a:custGeom>
            <a:avLst/>
            <a:gdLst/>
            <a:ahLst/>
            <a:cxnLst/>
            <a:rect l="l" t="t" r="r" b="b"/>
            <a:pathLst>
              <a:path w="4982845" h="2301240">
                <a:moveTo>
                  <a:pt x="0" y="0"/>
                </a:moveTo>
                <a:lnTo>
                  <a:pt x="0" y="2300641"/>
                </a:lnTo>
                <a:lnTo>
                  <a:pt x="4982704" y="2291183"/>
                </a:lnTo>
                <a:lnTo>
                  <a:pt x="4974209" y="586995"/>
                </a:lnTo>
                <a:lnTo>
                  <a:pt x="3902834" y="501796"/>
                </a:lnTo>
                <a:lnTo>
                  <a:pt x="1019926" y="179884"/>
                </a:lnTo>
                <a:lnTo>
                  <a:pt x="467650" y="179884"/>
                </a:lnTo>
                <a:lnTo>
                  <a:pt x="93530" y="75741"/>
                </a:lnTo>
                <a:lnTo>
                  <a:pt x="144542" y="18942"/>
                </a:lnTo>
                <a:lnTo>
                  <a:pt x="0" y="0"/>
                </a:lnTo>
                <a:close/>
              </a:path>
              <a:path w="4982845" h="2301240">
                <a:moveTo>
                  <a:pt x="399627" y="18942"/>
                </a:moveTo>
                <a:lnTo>
                  <a:pt x="467650" y="179884"/>
                </a:lnTo>
                <a:lnTo>
                  <a:pt x="1019926" y="179884"/>
                </a:lnTo>
                <a:lnTo>
                  <a:pt x="850289" y="160942"/>
                </a:lnTo>
                <a:lnTo>
                  <a:pt x="399627" y="18942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4506" y="2497851"/>
            <a:ext cx="4974590" cy="2026285"/>
          </a:xfrm>
          <a:custGeom>
            <a:avLst/>
            <a:gdLst/>
            <a:ahLst/>
            <a:cxnLst/>
            <a:rect l="l" t="t" r="r" b="b"/>
            <a:pathLst>
              <a:path w="4974590" h="2026285">
                <a:moveTo>
                  <a:pt x="3001533" y="0"/>
                </a:moveTo>
                <a:lnTo>
                  <a:pt x="85035" y="0"/>
                </a:lnTo>
                <a:lnTo>
                  <a:pt x="102048" y="94683"/>
                </a:lnTo>
                <a:lnTo>
                  <a:pt x="0" y="189341"/>
                </a:lnTo>
                <a:lnTo>
                  <a:pt x="0" y="1912472"/>
                </a:lnTo>
                <a:lnTo>
                  <a:pt x="4974209" y="2026072"/>
                </a:lnTo>
                <a:lnTo>
                  <a:pt x="4974209" y="1420160"/>
                </a:lnTo>
                <a:lnTo>
                  <a:pt x="3605255" y="1420160"/>
                </a:lnTo>
                <a:lnTo>
                  <a:pt x="3610490" y="1401218"/>
                </a:lnTo>
                <a:lnTo>
                  <a:pt x="3367159" y="1401218"/>
                </a:lnTo>
                <a:lnTo>
                  <a:pt x="2533881" y="1098249"/>
                </a:lnTo>
                <a:lnTo>
                  <a:pt x="2457339" y="899422"/>
                </a:lnTo>
                <a:lnTo>
                  <a:pt x="2788965" y="852081"/>
                </a:lnTo>
                <a:lnTo>
                  <a:pt x="2839977" y="643796"/>
                </a:lnTo>
                <a:lnTo>
                  <a:pt x="2933508" y="492311"/>
                </a:lnTo>
                <a:lnTo>
                  <a:pt x="3103580" y="473395"/>
                </a:lnTo>
                <a:lnTo>
                  <a:pt x="3001533" y="255626"/>
                </a:lnTo>
                <a:lnTo>
                  <a:pt x="2959014" y="94683"/>
                </a:lnTo>
                <a:lnTo>
                  <a:pt x="3001533" y="0"/>
                </a:lnTo>
                <a:close/>
              </a:path>
              <a:path w="4974590" h="2026285">
                <a:moveTo>
                  <a:pt x="3996389" y="975165"/>
                </a:moveTo>
                <a:lnTo>
                  <a:pt x="3605255" y="1420160"/>
                </a:lnTo>
                <a:lnTo>
                  <a:pt x="4974209" y="1420160"/>
                </a:lnTo>
                <a:lnTo>
                  <a:pt x="4974209" y="1306534"/>
                </a:lnTo>
                <a:lnTo>
                  <a:pt x="4659618" y="1306534"/>
                </a:lnTo>
                <a:lnTo>
                  <a:pt x="4608619" y="1268676"/>
                </a:lnTo>
                <a:lnTo>
                  <a:pt x="4413027" y="1268676"/>
                </a:lnTo>
                <a:lnTo>
                  <a:pt x="4374772" y="1136134"/>
                </a:lnTo>
                <a:lnTo>
                  <a:pt x="4285474" y="1136134"/>
                </a:lnTo>
                <a:lnTo>
                  <a:pt x="3996389" y="975165"/>
                </a:lnTo>
                <a:close/>
              </a:path>
              <a:path w="4974590" h="2026285">
                <a:moveTo>
                  <a:pt x="3435183" y="994107"/>
                </a:moveTo>
                <a:lnTo>
                  <a:pt x="3358666" y="1249734"/>
                </a:lnTo>
                <a:lnTo>
                  <a:pt x="3367159" y="1401218"/>
                </a:lnTo>
                <a:lnTo>
                  <a:pt x="3610490" y="1401218"/>
                </a:lnTo>
                <a:lnTo>
                  <a:pt x="3657584" y="1230792"/>
                </a:lnTo>
                <a:lnTo>
                  <a:pt x="3511702" y="1230792"/>
                </a:lnTo>
                <a:lnTo>
                  <a:pt x="3435183" y="994107"/>
                </a:lnTo>
                <a:close/>
              </a:path>
              <a:path w="4974590" h="2026285">
                <a:moveTo>
                  <a:pt x="4974209" y="1155049"/>
                </a:moveTo>
                <a:lnTo>
                  <a:pt x="4787149" y="1155049"/>
                </a:lnTo>
                <a:lnTo>
                  <a:pt x="4659618" y="1306534"/>
                </a:lnTo>
                <a:lnTo>
                  <a:pt x="4974209" y="1306534"/>
                </a:lnTo>
                <a:lnTo>
                  <a:pt x="4974209" y="1155049"/>
                </a:lnTo>
                <a:close/>
              </a:path>
              <a:path w="4974590" h="2026285">
                <a:moveTo>
                  <a:pt x="4532064" y="1211849"/>
                </a:moveTo>
                <a:lnTo>
                  <a:pt x="4413027" y="1268676"/>
                </a:lnTo>
                <a:lnTo>
                  <a:pt x="4608619" y="1268676"/>
                </a:lnTo>
                <a:lnTo>
                  <a:pt x="4532064" y="1211849"/>
                </a:lnTo>
                <a:close/>
              </a:path>
              <a:path w="4974590" h="2026285">
                <a:moveTo>
                  <a:pt x="3596737" y="975165"/>
                </a:moveTo>
                <a:lnTo>
                  <a:pt x="3511702" y="1230792"/>
                </a:lnTo>
                <a:lnTo>
                  <a:pt x="3657584" y="1230792"/>
                </a:lnTo>
                <a:lnTo>
                  <a:pt x="3673280" y="1173991"/>
                </a:lnTo>
                <a:lnTo>
                  <a:pt x="3596737" y="975165"/>
                </a:lnTo>
                <a:close/>
              </a:path>
              <a:path w="4974590" h="2026285">
                <a:moveTo>
                  <a:pt x="4336508" y="1003565"/>
                </a:moveTo>
                <a:lnTo>
                  <a:pt x="4285474" y="1136134"/>
                </a:lnTo>
                <a:lnTo>
                  <a:pt x="4374772" y="1136134"/>
                </a:lnTo>
                <a:lnTo>
                  <a:pt x="4336508" y="1003565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42699" y="2526251"/>
            <a:ext cx="3562985" cy="3683000"/>
          </a:xfrm>
          <a:custGeom>
            <a:avLst/>
            <a:gdLst/>
            <a:ahLst/>
            <a:cxnLst/>
            <a:rect l="l" t="t" r="r" b="b"/>
            <a:pathLst>
              <a:path w="3562984" h="3683000">
                <a:moveTo>
                  <a:pt x="1502476" y="2471068"/>
                </a:moveTo>
                <a:lnTo>
                  <a:pt x="1207422" y="2471068"/>
                </a:lnTo>
                <a:lnTo>
                  <a:pt x="1249940" y="2868722"/>
                </a:lnTo>
                <a:lnTo>
                  <a:pt x="1343470" y="3219007"/>
                </a:lnTo>
                <a:lnTo>
                  <a:pt x="1403000" y="3682918"/>
                </a:lnTo>
                <a:lnTo>
                  <a:pt x="1641073" y="3664003"/>
                </a:lnTo>
                <a:lnTo>
                  <a:pt x="1556037" y="3398891"/>
                </a:lnTo>
                <a:lnTo>
                  <a:pt x="1505024" y="3181149"/>
                </a:lnTo>
                <a:lnTo>
                  <a:pt x="1530531" y="3010722"/>
                </a:lnTo>
                <a:lnTo>
                  <a:pt x="1496531" y="2802437"/>
                </a:lnTo>
                <a:lnTo>
                  <a:pt x="1502476" y="2471068"/>
                </a:lnTo>
                <a:close/>
              </a:path>
              <a:path w="3562984" h="3683000">
                <a:moveTo>
                  <a:pt x="331626" y="359769"/>
                </a:moveTo>
                <a:lnTo>
                  <a:pt x="110542" y="369253"/>
                </a:lnTo>
                <a:lnTo>
                  <a:pt x="0" y="492311"/>
                </a:lnTo>
                <a:lnTo>
                  <a:pt x="93553" y="672195"/>
                </a:lnTo>
                <a:lnTo>
                  <a:pt x="272096" y="852081"/>
                </a:lnTo>
                <a:lnTo>
                  <a:pt x="365626" y="871023"/>
                </a:lnTo>
                <a:lnTo>
                  <a:pt x="289107" y="984650"/>
                </a:lnTo>
                <a:lnTo>
                  <a:pt x="323132" y="1230792"/>
                </a:lnTo>
                <a:lnTo>
                  <a:pt x="297602" y="1391761"/>
                </a:lnTo>
                <a:lnTo>
                  <a:pt x="280614" y="1704187"/>
                </a:lnTo>
                <a:lnTo>
                  <a:pt x="348637" y="2073414"/>
                </a:lnTo>
                <a:lnTo>
                  <a:pt x="459157" y="2196499"/>
                </a:lnTo>
                <a:lnTo>
                  <a:pt x="535698" y="2565753"/>
                </a:lnTo>
                <a:lnTo>
                  <a:pt x="544192" y="2897122"/>
                </a:lnTo>
                <a:lnTo>
                  <a:pt x="552710" y="3152749"/>
                </a:lnTo>
                <a:lnTo>
                  <a:pt x="484686" y="3446234"/>
                </a:lnTo>
                <a:lnTo>
                  <a:pt x="425156" y="3654518"/>
                </a:lnTo>
                <a:lnTo>
                  <a:pt x="705747" y="3673460"/>
                </a:lnTo>
                <a:lnTo>
                  <a:pt x="697252" y="3417834"/>
                </a:lnTo>
                <a:lnTo>
                  <a:pt x="697252" y="3086464"/>
                </a:lnTo>
                <a:lnTo>
                  <a:pt x="792477" y="3086464"/>
                </a:lnTo>
                <a:lnTo>
                  <a:pt x="765277" y="2972864"/>
                </a:lnTo>
                <a:lnTo>
                  <a:pt x="790783" y="2745638"/>
                </a:lnTo>
                <a:lnTo>
                  <a:pt x="756759" y="2490011"/>
                </a:lnTo>
                <a:lnTo>
                  <a:pt x="773771" y="2366926"/>
                </a:lnTo>
                <a:lnTo>
                  <a:pt x="1504345" y="2366926"/>
                </a:lnTo>
                <a:lnTo>
                  <a:pt x="1505024" y="2329041"/>
                </a:lnTo>
                <a:lnTo>
                  <a:pt x="1645320" y="2329041"/>
                </a:lnTo>
                <a:lnTo>
                  <a:pt x="1641073" y="2310126"/>
                </a:lnTo>
                <a:lnTo>
                  <a:pt x="3489585" y="2310126"/>
                </a:lnTo>
                <a:lnTo>
                  <a:pt x="3324665" y="1865130"/>
                </a:lnTo>
                <a:lnTo>
                  <a:pt x="3367159" y="1704187"/>
                </a:lnTo>
                <a:lnTo>
                  <a:pt x="3520220" y="1666303"/>
                </a:lnTo>
                <a:lnTo>
                  <a:pt x="3562738" y="1514819"/>
                </a:lnTo>
                <a:lnTo>
                  <a:pt x="3426717" y="1439103"/>
                </a:lnTo>
                <a:lnTo>
                  <a:pt x="3239630" y="1439103"/>
                </a:lnTo>
                <a:lnTo>
                  <a:pt x="3178181" y="1306534"/>
                </a:lnTo>
                <a:lnTo>
                  <a:pt x="2814472" y="1306534"/>
                </a:lnTo>
                <a:lnTo>
                  <a:pt x="2555967" y="1155049"/>
                </a:lnTo>
                <a:lnTo>
                  <a:pt x="1462507" y="1155049"/>
                </a:lnTo>
                <a:lnTo>
                  <a:pt x="1471024" y="994107"/>
                </a:lnTo>
                <a:lnTo>
                  <a:pt x="1666580" y="965708"/>
                </a:lnTo>
                <a:lnTo>
                  <a:pt x="1947170" y="700622"/>
                </a:lnTo>
                <a:lnTo>
                  <a:pt x="1981194" y="586996"/>
                </a:lnTo>
                <a:lnTo>
                  <a:pt x="1924496" y="539653"/>
                </a:lnTo>
                <a:lnTo>
                  <a:pt x="1539049" y="539653"/>
                </a:lnTo>
                <a:lnTo>
                  <a:pt x="1528581" y="463911"/>
                </a:lnTo>
                <a:lnTo>
                  <a:pt x="595204" y="463911"/>
                </a:lnTo>
                <a:lnTo>
                  <a:pt x="331626" y="359769"/>
                </a:lnTo>
                <a:close/>
              </a:path>
              <a:path w="3562984" h="3683000">
                <a:moveTo>
                  <a:pt x="3489585" y="2310126"/>
                </a:moveTo>
                <a:lnTo>
                  <a:pt x="1641073" y="2310126"/>
                </a:lnTo>
                <a:lnTo>
                  <a:pt x="1819639" y="2319583"/>
                </a:lnTo>
                <a:lnTo>
                  <a:pt x="1913169" y="2821379"/>
                </a:lnTo>
                <a:lnTo>
                  <a:pt x="1921664" y="2944464"/>
                </a:lnTo>
                <a:lnTo>
                  <a:pt x="1964181" y="2991780"/>
                </a:lnTo>
                <a:lnTo>
                  <a:pt x="1938676" y="3342091"/>
                </a:lnTo>
                <a:lnTo>
                  <a:pt x="1972699" y="3465176"/>
                </a:lnTo>
                <a:lnTo>
                  <a:pt x="1981194" y="3607202"/>
                </a:lnTo>
                <a:lnTo>
                  <a:pt x="2185267" y="3626118"/>
                </a:lnTo>
                <a:lnTo>
                  <a:pt x="2142749" y="3398891"/>
                </a:lnTo>
                <a:lnTo>
                  <a:pt x="2066230" y="3067522"/>
                </a:lnTo>
                <a:lnTo>
                  <a:pt x="2142749" y="2830837"/>
                </a:lnTo>
                <a:lnTo>
                  <a:pt x="2066230" y="2471068"/>
                </a:lnTo>
                <a:lnTo>
                  <a:pt x="2644222" y="2471068"/>
                </a:lnTo>
                <a:lnTo>
                  <a:pt x="2644424" y="2461610"/>
                </a:lnTo>
                <a:lnTo>
                  <a:pt x="2756257" y="2461610"/>
                </a:lnTo>
                <a:lnTo>
                  <a:pt x="2771955" y="2404784"/>
                </a:lnTo>
                <a:lnTo>
                  <a:pt x="3524666" y="2404784"/>
                </a:lnTo>
                <a:lnTo>
                  <a:pt x="3489585" y="2310126"/>
                </a:lnTo>
                <a:close/>
              </a:path>
              <a:path w="3562984" h="3683000">
                <a:moveTo>
                  <a:pt x="2641795" y="2584668"/>
                </a:moveTo>
                <a:lnTo>
                  <a:pt x="2431856" y="2584668"/>
                </a:lnTo>
                <a:lnTo>
                  <a:pt x="2440351" y="2906580"/>
                </a:lnTo>
                <a:lnTo>
                  <a:pt x="2508375" y="3124349"/>
                </a:lnTo>
                <a:lnTo>
                  <a:pt x="2542376" y="3455718"/>
                </a:lnTo>
                <a:lnTo>
                  <a:pt x="2601906" y="3588260"/>
                </a:lnTo>
                <a:lnTo>
                  <a:pt x="2729459" y="3607202"/>
                </a:lnTo>
                <a:lnTo>
                  <a:pt x="2763460" y="3484118"/>
                </a:lnTo>
                <a:lnTo>
                  <a:pt x="2627412" y="3124349"/>
                </a:lnTo>
                <a:lnTo>
                  <a:pt x="2635929" y="2859238"/>
                </a:lnTo>
                <a:lnTo>
                  <a:pt x="2641795" y="2584668"/>
                </a:lnTo>
                <a:close/>
              </a:path>
              <a:path w="3562984" h="3683000">
                <a:moveTo>
                  <a:pt x="792477" y="3086464"/>
                </a:moveTo>
                <a:lnTo>
                  <a:pt x="697252" y="3086464"/>
                </a:lnTo>
                <a:lnTo>
                  <a:pt x="799277" y="3114864"/>
                </a:lnTo>
                <a:lnTo>
                  <a:pt x="792477" y="3086464"/>
                </a:lnTo>
                <a:close/>
              </a:path>
              <a:path w="3562984" h="3683000">
                <a:moveTo>
                  <a:pt x="1645320" y="2329041"/>
                </a:moveTo>
                <a:lnTo>
                  <a:pt x="1505024" y="2329041"/>
                </a:lnTo>
                <a:lnTo>
                  <a:pt x="1556037" y="2745638"/>
                </a:lnTo>
                <a:lnTo>
                  <a:pt x="1564554" y="3029665"/>
                </a:lnTo>
                <a:lnTo>
                  <a:pt x="1683592" y="3001265"/>
                </a:lnTo>
                <a:lnTo>
                  <a:pt x="1632579" y="2594152"/>
                </a:lnTo>
                <a:lnTo>
                  <a:pt x="1666580" y="2423726"/>
                </a:lnTo>
                <a:lnTo>
                  <a:pt x="1645320" y="2329041"/>
                </a:lnTo>
                <a:close/>
              </a:path>
              <a:path w="3562984" h="3683000">
                <a:moveTo>
                  <a:pt x="1504345" y="2366926"/>
                </a:moveTo>
                <a:lnTo>
                  <a:pt x="773771" y="2366926"/>
                </a:lnTo>
                <a:lnTo>
                  <a:pt x="841795" y="2537353"/>
                </a:lnTo>
                <a:lnTo>
                  <a:pt x="858807" y="2774038"/>
                </a:lnTo>
                <a:lnTo>
                  <a:pt x="850313" y="2963379"/>
                </a:lnTo>
                <a:lnTo>
                  <a:pt x="926832" y="2982323"/>
                </a:lnTo>
                <a:lnTo>
                  <a:pt x="1028856" y="2944464"/>
                </a:lnTo>
                <a:lnTo>
                  <a:pt x="969350" y="2688837"/>
                </a:lnTo>
                <a:lnTo>
                  <a:pt x="1079288" y="2688837"/>
                </a:lnTo>
                <a:lnTo>
                  <a:pt x="1207422" y="2471068"/>
                </a:lnTo>
                <a:lnTo>
                  <a:pt x="1502476" y="2471068"/>
                </a:lnTo>
                <a:lnTo>
                  <a:pt x="1504345" y="2366926"/>
                </a:lnTo>
                <a:close/>
              </a:path>
              <a:path w="3562984" h="3683000">
                <a:moveTo>
                  <a:pt x="1079288" y="2688837"/>
                </a:moveTo>
                <a:lnTo>
                  <a:pt x="969350" y="2688837"/>
                </a:lnTo>
                <a:lnTo>
                  <a:pt x="1045867" y="2745638"/>
                </a:lnTo>
                <a:lnTo>
                  <a:pt x="1079288" y="2688837"/>
                </a:lnTo>
                <a:close/>
              </a:path>
              <a:path w="3562984" h="3683000">
                <a:moveTo>
                  <a:pt x="2644222" y="2471068"/>
                </a:moveTo>
                <a:lnTo>
                  <a:pt x="2066230" y="2471068"/>
                </a:lnTo>
                <a:lnTo>
                  <a:pt x="2210772" y="2688837"/>
                </a:lnTo>
                <a:lnTo>
                  <a:pt x="2338327" y="2726695"/>
                </a:lnTo>
                <a:lnTo>
                  <a:pt x="2431856" y="2584668"/>
                </a:lnTo>
                <a:lnTo>
                  <a:pt x="2641795" y="2584668"/>
                </a:lnTo>
                <a:lnTo>
                  <a:pt x="2644222" y="2471068"/>
                </a:lnTo>
                <a:close/>
              </a:path>
              <a:path w="3562984" h="3683000">
                <a:moveTo>
                  <a:pt x="3524666" y="2404784"/>
                </a:moveTo>
                <a:lnTo>
                  <a:pt x="2771955" y="2404784"/>
                </a:lnTo>
                <a:lnTo>
                  <a:pt x="3154593" y="2565753"/>
                </a:lnTo>
                <a:lnTo>
                  <a:pt x="3316147" y="2669895"/>
                </a:lnTo>
                <a:lnTo>
                  <a:pt x="3511726" y="2565753"/>
                </a:lnTo>
                <a:lnTo>
                  <a:pt x="3545726" y="2461610"/>
                </a:lnTo>
                <a:lnTo>
                  <a:pt x="3524666" y="2404784"/>
                </a:lnTo>
                <a:close/>
              </a:path>
              <a:path w="3562984" h="3683000">
                <a:moveTo>
                  <a:pt x="2756257" y="2461610"/>
                </a:moveTo>
                <a:lnTo>
                  <a:pt x="2644424" y="2461610"/>
                </a:lnTo>
                <a:lnTo>
                  <a:pt x="2737954" y="2527868"/>
                </a:lnTo>
                <a:lnTo>
                  <a:pt x="2756257" y="2461610"/>
                </a:lnTo>
                <a:close/>
              </a:path>
              <a:path w="3562984" h="3683000">
                <a:moveTo>
                  <a:pt x="3392689" y="1420160"/>
                </a:moveTo>
                <a:lnTo>
                  <a:pt x="3239630" y="1439103"/>
                </a:lnTo>
                <a:lnTo>
                  <a:pt x="3426717" y="1439103"/>
                </a:lnTo>
                <a:lnTo>
                  <a:pt x="3392689" y="1420160"/>
                </a:lnTo>
                <a:close/>
              </a:path>
              <a:path w="3562984" h="3683000">
                <a:moveTo>
                  <a:pt x="3103581" y="1145592"/>
                </a:moveTo>
                <a:lnTo>
                  <a:pt x="2814472" y="1306534"/>
                </a:lnTo>
                <a:lnTo>
                  <a:pt x="3178181" y="1306534"/>
                </a:lnTo>
                <a:lnTo>
                  <a:pt x="3103581" y="1145592"/>
                </a:lnTo>
                <a:close/>
              </a:path>
              <a:path w="3562984" h="3683000">
                <a:moveTo>
                  <a:pt x="2168254" y="918364"/>
                </a:moveTo>
                <a:lnTo>
                  <a:pt x="1921664" y="1060391"/>
                </a:lnTo>
                <a:lnTo>
                  <a:pt x="1709097" y="1060391"/>
                </a:lnTo>
                <a:lnTo>
                  <a:pt x="1462507" y="1155049"/>
                </a:lnTo>
                <a:lnTo>
                  <a:pt x="2555967" y="1155049"/>
                </a:lnTo>
                <a:lnTo>
                  <a:pt x="2491364" y="1117192"/>
                </a:lnTo>
                <a:lnTo>
                  <a:pt x="2372326" y="994107"/>
                </a:lnTo>
                <a:lnTo>
                  <a:pt x="2168254" y="918364"/>
                </a:lnTo>
                <a:close/>
              </a:path>
              <a:path w="3562984" h="3683000">
                <a:moveTo>
                  <a:pt x="1666580" y="444995"/>
                </a:moveTo>
                <a:lnTo>
                  <a:pt x="1539049" y="539653"/>
                </a:lnTo>
                <a:lnTo>
                  <a:pt x="1924496" y="539653"/>
                </a:lnTo>
                <a:lnTo>
                  <a:pt x="1845146" y="473396"/>
                </a:lnTo>
                <a:lnTo>
                  <a:pt x="1666580" y="444995"/>
                </a:lnTo>
                <a:close/>
              </a:path>
              <a:path w="3562984" h="3683000">
                <a:moveTo>
                  <a:pt x="1096879" y="0"/>
                </a:moveTo>
                <a:lnTo>
                  <a:pt x="824783" y="56799"/>
                </a:lnTo>
                <a:lnTo>
                  <a:pt x="671747" y="293510"/>
                </a:lnTo>
                <a:lnTo>
                  <a:pt x="595204" y="463911"/>
                </a:lnTo>
                <a:lnTo>
                  <a:pt x="1528581" y="463911"/>
                </a:lnTo>
                <a:lnTo>
                  <a:pt x="1522037" y="416568"/>
                </a:lnTo>
                <a:lnTo>
                  <a:pt x="1437001" y="293510"/>
                </a:lnTo>
                <a:lnTo>
                  <a:pt x="1403000" y="170426"/>
                </a:lnTo>
                <a:lnTo>
                  <a:pt x="1292458" y="18942"/>
                </a:lnTo>
                <a:lnTo>
                  <a:pt x="1096879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4704" y="2613681"/>
            <a:ext cx="2240915" cy="3576954"/>
          </a:xfrm>
          <a:custGeom>
            <a:avLst/>
            <a:gdLst/>
            <a:ahLst/>
            <a:cxnLst/>
            <a:rect l="l" t="t" r="r" b="b"/>
            <a:pathLst>
              <a:path w="2240915" h="3576954">
                <a:moveTo>
                  <a:pt x="0" y="0"/>
                </a:moveTo>
                <a:lnTo>
                  <a:pt x="2240924" y="0"/>
                </a:lnTo>
                <a:lnTo>
                  <a:pt x="2240924" y="3576706"/>
                </a:lnTo>
                <a:lnTo>
                  <a:pt x="0" y="357670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8958" y="3409645"/>
            <a:ext cx="2334260" cy="2776855"/>
          </a:xfrm>
          <a:custGeom>
            <a:avLst/>
            <a:gdLst/>
            <a:ahLst/>
            <a:cxnLst/>
            <a:rect l="l" t="t" r="r" b="b"/>
            <a:pathLst>
              <a:path w="2334260" h="2776854">
                <a:moveTo>
                  <a:pt x="0" y="0"/>
                </a:moveTo>
                <a:lnTo>
                  <a:pt x="2333923" y="0"/>
                </a:lnTo>
                <a:lnTo>
                  <a:pt x="2333923" y="2776621"/>
                </a:lnTo>
                <a:lnTo>
                  <a:pt x="0" y="277662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74567" y="1166875"/>
            <a:ext cx="5173345" cy="502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3655">
              <a:lnSpc>
                <a:spcPct val="100699"/>
              </a:lnSpc>
            </a:pPr>
            <a:r>
              <a:rPr sz="2800" b="1" dirty="0">
                <a:latin typeface="Calibri"/>
                <a:cs typeface="Calibri"/>
              </a:rPr>
              <a:t>Se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</a:t>
            </a:r>
            <a:r>
              <a:rPr sz="2800" b="1" spc="-5" dirty="0">
                <a:latin typeface="Calibri"/>
                <a:cs typeface="Calibri"/>
              </a:rPr>
              <a:t>gm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40" dirty="0">
                <a:latin typeface="Calibri"/>
                <a:cs typeface="Calibri"/>
              </a:rPr>
              <a:t>ta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50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- 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la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300">
              <a:latin typeface="Times New Roman"/>
              <a:cs typeface="Times New Roman"/>
            </a:endParaRPr>
          </a:p>
          <a:p>
            <a:pPr marR="1146175" algn="r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30" dirty="0">
                <a:latin typeface="Calibri"/>
                <a:cs typeface="Calibri"/>
              </a:rPr>
              <a:t>k</a:t>
            </a:r>
            <a:r>
              <a:rPr sz="2500" b="1" spc="-15" dirty="0"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3700">
              <a:latin typeface="Times New Roman"/>
              <a:cs typeface="Times New Roman"/>
            </a:endParaRPr>
          </a:p>
          <a:p>
            <a:pPr marR="737870" algn="ctr">
              <a:lnSpc>
                <a:spcPct val="100000"/>
              </a:lnSpc>
            </a:pPr>
            <a:r>
              <a:rPr sz="2500" b="1" spc="-30" dirty="0">
                <a:latin typeface="Calibri"/>
                <a:cs typeface="Calibri"/>
              </a:rPr>
              <a:t>Co</a:t>
            </a:r>
            <a:r>
              <a:rPr sz="2500" b="1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700">
              <a:latin typeface="Times New Roman"/>
              <a:cs typeface="Times New Roman"/>
            </a:endParaRPr>
          </a:p>
          <a:p>
            <a:pPr marR="711200" algn="r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G</a:t>
            </a:r>
            <a:r>
              <a:rPr sz="2500" b="1" spc="-60" dirty="0">
                <a:latin typeface="Calibri"/>
                <a:cs typeface="Calibri"/>
              </a:rPr>
              <a:t>r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66</a:t>
            </a:fld>
            <a:endParaRPr spc="-15" dirty="0"/>
          </a:p>
        </p:txBody>
      </p:sp>
      <p:sp>
        <p:nvSpPr>
          <p:cNvPr id="9" name="object 9"/>
          <p:cNvSpPr txBox="1"/>
          <p:nvPr/>
        </p:nvSpPr>
        <p:spPr>
          <a:xfrm rot="18900000">
            <a:off x="6822662" y="2711651"/>
            <a:ext cx="795383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spc="-130" dirty="0">
                <a:latin typeface="Calibri"/>
                <a:cs typeface="Calibri"/>
              </a:rPr>
              <a:t>T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7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5" dirty="0"/>
              <a:t>C</a:t>
            </a:r>
            <a:r>
              <a:rPr spc="-10" dirty="0"/>
              <a:t>o</a:t>
            </a:r>
            <a:r>
              <a:rPr spc="-35" dirty="0"/>
              <a:t>mpu</a:t>
            </a:r>
            <a:r>
              <a:rPr spc="-55" dirty="0"/>
              <a:t>t</a:t>
            </a:r>
            <a:r>
              <a:rPr spc="-30" dirty="0"/>
              <a:t>e</a:t>
            </a:r>
            <a:r>
              <a:rPr spc="-15" dirty="0"/>
              <a:t>r</a:t>
            </a:r>
            <a:r>
              <a:rPr spc="5" dirty="0"/>
              <a:t> </a:t>
            </a:r>
            <a:r>
              <a:rPr dirty="0"/>
              <a:t>V</a:t>
            </a:r>
            <a:r>
              <a:rPr spc="-15" dirty="0"/>
              <a:t>isi</a:t>
            </a:r>
            <a:r>
              <a:rPr spc="-35" dirty="0"/>
              <a:t>o</a:t>
            </a:r>
            <a:r>
              <a:rPr spc="-25" dirty="0"/>
              <a:t>n</a:t>
            </a:r>
            <a:r>
              <a:rPr spc="5" dirty="0"/>
              <a:t> </a:t>
            </a:r>
            <a:r>
              <a:rPr spc="-345" dirty="0"/>
              <a:t>T</a:t>
            </a:r>
            <a:r>
              <a:rPr spc="-20" dirty="0"/>
              <a:t>as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4832" y="1182623"/>
            <a:ext cx="5280660" cy="788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2800" b="1" spc="-30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5" dirty="0">
                <a:latin typeface="Calibri"/>
                <a:cs typeface="Calibri"/>
              </a:rPr>
              <a:t>j</a:t>
            </a:r>
            <a:r>
              <a:rPr sz="2800" b="1" dirty="0">
                <a:latin typeface="Calibri"/>
                <a:cs typeface="Calibri"/>
              </a:rPr>
              <a:t>ec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40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ec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ion</a:t>
            </a:r>
            <a:r>
              <a:rPr sz="2800" b="1" spc="-10" dirty="0">
                <a:latin typeface="Calibri"/>
                <a:cs typeface="Calibri"/>
              </a:rPr>
              <a:t>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50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60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T</a:t>
            </a:r>
            <a:r>
              <a:rPr sz="4000" spc="-30" dirty="0"/>
              <a:t>h</a:t>
            </a:r>
            <a:r>
              <a:rPr sz="4000" spc="-5" dirty="0"/>
              <a:t>i</a:t>
            </a:r>
            <a:r>
              <a:rPr sz="4000" spc="-25" dirty="0"/>
              <a:t>ng</a:t>
            </a:r>
            <a:r>
              <a:rPr sz="4000" spc="-20" dirty="0"/>
              <a:t>s</a:t>
            </a:r>
            <a:r>
              <a:rPr sz="4000" dirty="0"/>
              <a:t> 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25" dirty="0"/>
              <a:t>tu</a:t>
            </a:r>
            <a:r>
              <a:rPr sz="4000" spc="-70" dirty="0"/>
              <a:t>f</a:t>
            </a:r>
            <a:r>
              <a:rPr sz="4000" spc="-15" dirty="0"/>
              <a:t>f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473440" y="1292352"/>
            <a:ext cx="3294888" cy="219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6903" y="4516358"/>
            <a:ext cx="3284854" cy="1517015"/>
          </a:xfrm>
          <a:custGeom>
            <a:avLst/>
            <a:gdLst/>
            <a:ahLst/>
            <a:cxnLst/>
            <a:rect l="l" t="t" r="r" b="b"/>
            <a:pathLst>
              <a:path w="3284854" h="1517014">
                <a:moveTo>
                  <a:pt x="0" y="0"/>
                </a:moveTo>
                <a:lnTo>
                  <a:pt x="0" y="1516475"/>
                </a:lnTo>
                <a:lnTo>
                  <a:pt x="3284364" y="1510240"/>
                </a:lnTo>
                <a:lnTo>
                  <a:pt x="3278766" y="386920"/>
                </a:lnTo>
                <a:lnTo>
                  <a:pt x="2572566" y="330760"/>
                </a:lnTo>
                <a:lnTo>
                  <a:pt x="672296" y="118572"/>
                </a:lnTo>
                <a:lnTo>
                  <a:pt x="308254" y="118572"/>
                </a:lnTo>
                <a:lnTo>
                  <a:pt x="61650" y="49926"/>
                </a:lnTo>
                <a:lnTo>
                  <a:pt x="95276" y="12486"/>
                </a:lnTo>
                <a:lnTo>
                  <a:pt x="0" y="0"/>
                </a:lnTo>
                <a:close/>
              </a:path>
              <a:path w="3284854" h="1517014">
                <a:moveTo>
                  <a:pt x="263415" y="12486"/>
                </a:moveTo>
                <a:lnTo>
                  <a:pt x="308254" y="118572"/>
                </a:lnTo>
                <a:lnTo>
                  <a:pt x="672296" y="118572"/>
                </a:lnTo>
                <a:lnTo>
                  <a:pt x="560471" y="106085"/>
                </a:lnTo>
                <a:lnTo>
                  <a:pt x="263415" y="12486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2502" y="3592741"/>
            <a:ext cx="3279140" cy="1336040"/>
          </a:xfrm>
          <a:custGeom>
            <a:avLst/>
            <a:gdLst/>
            <a:ahLst/>
            <a:cxnLst/>
            <a:rect l="l" t="t" r="r" b="b"/>
            <a:pathLst>
              <a:path w="3279140" h="1336039">
                <a:moveTo>
                  <a:pt x="1978469" y="0"/>
                </a:moveTo>
                <a:lnTo>
                  <a:pt x="56051" y="0"/>
                </a:lnTo>
                <a:lnTo>
                  <a:pt x="67265" y="62411"/>
                </a:lnTo>
                <a:lnTo>
                  <a:pt x="0" y="124805"/>
                </a:lnTo>
                <a:lnTo>
                  <a:pt x="0" y="1260612"/>
                </a:lnTo>
                <a:lnTo>
                  <a:pt x="3278765" y="1335491"/>
                </a:lnTo>
                <a:lnTo>
                  <a:pt x="3278765" y="936103"/>
                </a:lnTo>
                <a:lnTo>
                  <a:pt x="2376416" y="936103"/>
                </a:lnTo>
                <a:lnTo>
                  <a:pt x="2379866" y="923617"/>
                </a:lnTo>
                <a:lnTo>
                  <a:pt x="2219473" y="923617"/>
                </a:lnTo>
                <a:lnTo>
                  <a:pt x="1670216" y="723913"/>
                </a:lnTo>
                <a:lnTo>
                  <a:pt x="1619763" y="592857"/>
                </a:lnTo>
                <a:lnTo>
                  <a:pt x="1838355" y="561651"/>
                </a:lnTo>
                <a:lnTo>
                  <a:pt x="1871981" y="424360"/>
                </a:lnTo>
                <a:lnTo>
                  <a:pt x="1933632" y="324509"/>
                </a:lnTo>
                <a:lnTo>
                  <a:pt x="2045735" y="312040"/>
                </a:lnTo>
                <a:lnTo>
                  <a:pt x="1978469" y="168497"/>
                </a:lnTo>
                <a:lnTo>
                  <a:pt x="1950444" y="62411"/>
                </a:lnTo>
                <a:lnTo>
                  <a:pt x="1978469" y="0"/>
                </a:lnTo>
                <a:close/>
              </a:path>
              <a:path w="3279140" h="1336039">
                <a:moveTo>
                  <a:pt x="2634232" y="642782"/>
                </a:moveTo>
                <a:lnTo>
                  <a:pt x="2376416" y="936103"/>
                </a:lnTo>
                <a:lnTo>
                  <a:pt x="3278765" y="936103"/>
                </a:lnTo>
                <a:lnTo>
                  <a:pt x="3278765" y="861206"/>
                </a:lnTo>
                <a:lnTo>
                  <a:pt x="3071402" y="861206"/>
                </a:lnTo>
                <a:lnTo>
                  <a:pt x="3037785" y="836251"/>
                </a:lnTo>
                <a:lnTo>
                  <a:pt x="2908861" y="836251"/>
                </a:lnTo>
                <a:lnTo>
                  <a:pt x="2883645" y="748885"/>
                </a:lnTo>
                <a:lnTo>
                  <a:pt x="2824783" y="748885"/>
                </a:lnTo>
                <a:lnTo>
                  <a:pt x="2634232" y="642782"/>
                </a:lnTo>
                <a:close/>
              </a:path>
              <a:path w="3279140" h="1336039">
                <a:moveTo>
                  <a:pt x="2264312" y="655269"/>
                </a:moveTo>
                <a:lnTo>
                  <a:pt x="2213875" y="823766"/>
                </a:lnTo>
                <a:lnTo>
                  <a:pt x="2219473" y="923617"/>
                </a:lnTo>
                <a:lnTo>
                  <a:pt x="2379866" y="923617"/>
                </a:lnTo>
                <a:lnTo>
                  <a:pt x="2410908" y="811279"/>
                </a:lnTo>
                <a:lnTo>
                  <a:pt x="2314750" y="811279"/>
                </a:lnTo>
                <a:lnTo>
                  <a:pt x="2264312" y="655269"/>
                </a:lnTo>
                <a:close/>
              </a:path>
              <a:path w="3279140" h="1336039">
                <a:moveTo>
                  <a:pt x="3278765" y="761354"/>
                </a:moveTo>
                <a:lnTo>
                  <a:pt x="3155464" y="761354"/>
                </a:lnTo>
                <a:lnTo>
                  <a:pt x="3071402" y="861206"/>
                </a:lnTo>
                <a:lnTo>
                  <a:pt x="3278765" y="861206"/>
                </a:lnTo>
                <a:lnTo>
                  <a:pt x="3278765" y="761354"/>
                </a:lnTo>
                <a:close/>
              </a:path>
              <a:path w="3279140" h="1336039">
                <a:moveTo>
                  <a:pt x="2987324" y="798794"/>
                </a:moveTo>
                <a:lnTo>
                  <a:pt x="2908861" y="836251"/>
                </a:lnTo>
                <a:lnTo>
                  <a:pt x="3037785" y="836251"/>
                </a:lnTo>
                <a:lnTo>
                  <a:pt x="2987324" y="798794"/>
                </a:lnTo>
                <a:close/>
              </a:path>
              <a:path w="3279140" h="1336039">
                <a:moveTo>
                  <a:pt x="2370801" y="642782"/>
                </a:moveTo>
                <a:lnTo>
                  <a:pt x="2314750" y="811279"/>
                </a:lnTo>
                <a:lnTo>
                  <a:pt x="2410908" y="811279"/>
                </a:lnTo>
                <a:lnTo>
                  <a:pt x="2421253" y="773840"/>
                </a:lnTo>
                <a:lnTo>
                  <a:pt x="2370801" y="642782"/>
                </a:lnTo>
                <a:close/>
              </a:path>
              <a:path w="3279140" h="1336039">
                <a:moveTo>
                  <a:pt x="2858424" y="661503"/>
                </a:moveTo>
                <a:lnTo>
                  <a:pt x="2824783" y="748885"/>
                </a:lnTo>
                <a:lnTo>
                  <a:pt x="2883645" y="748885"/>
                </a:lnTo>
                <a:lnTo>
                  <a:pt x="2858424" y="661503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63620" y="3611460"/>
            <a:ext cx="2348865" cy="2427605"/>
          </a:xfrm>
          <a:custGeom>
            <a:avLst/>
            <a:gdLst/>
            <a:ahLst/>
            <a:cxnLst/>
            <a:rect l="l" t="t" r="r" b="b"/>
            <a:pathLst>
              <a:path w="2348865" h="2427604">
                <a:moveTo>
                  <a:pt x="990362" y="1628811"/>
                </a:moveTo>
                <a:lnTo>
                  <a:pt x="795875" y="1628811"/>
                </a:lnTo>
                <a:lnTo>
                  <a:pt x="823902" y="1890927"/>
                </a:lnTo>
                <a:lnTo>
                  <a:pt x="885553" y="2121818"/>
                </a:lnTo>
                <a:lnTo>
                  <a:pt x="924792" y="2427607"/>
                </a:lnTo>
                <a:lnTo>
                  <a:pt x="1081718" y="2415138"/>
                </a:lnTo>
                <a:lnTo>
                  <a:pt x="1025667" y="2240389"/>
                </a:lnTo>
                <a:lnTo>
                  <a:pt x="992042" y="2096864"/>
                </a:lnTo>
                <a:lnTo>
                  <a:pt x="1008854" y="1984526"/>
                </a:lnTo>
                <a:lnTo>
                  <a:pt x="986443" y="1847235"/>
                </a:lnTo>
                <a:lnTo>
                  <a:pt x="990362" y="1628811"/>
                </a:lnTo>
                <a:close/>
              </a:path>
              <a:path w="2348865" h="2427604">
                <a:moveTo>
                  <a:pt x="218592" y="237143"/>
                </a:moveTo>
                <a:lnTo>
                  <a:pt x="72864" y="243394"/>
                </a:lnTo>
                <a:lnTo>
                  <a:pt x="0" y="324509"/>
                </a:lnTo>
                <a:lnTo>
                  <a:pt x="61666" y="443080"/>
                </a:lnTo>
                <a:lnTo>
                  <a:pt x="179353" y="561651"/>
                </a:lnTo>
                <a:lnTo>
                  <a:pt x="241004" y="574137"/>
                </a:lnTo>
                <a:lnTo>
                  <a:pt x="190567" y="649034"/>
                </a:lnTo>
                <a:lnTo>
                  <a:pt x="212994" y="811279"/>
                </a:lnTo>
                <a:lnTo>
                  <a:pt x="196165" y="917383"/>
                </a:lnTo>
                <a:lnTo>
                  <a:pt x="184967" y="1123320"/>
                </a:lnTo>
                <a:lnTo>
                  <a:pt x="229806" y="1366697"/>
                </a:lnTo>
                <a:lnTo>
                  <a:pt x="302654" y="1447829"/>
                </a:lnTo>
                <a:lnTo>
                  <a:pt x="353108" y="1691223"/>
                </a:lnTo>
                <a:lnTo>
                  <a:pt x="358706" y="1909646"/>
                </a:lnTo>
                <a:lnTo>
                  <a:pt x="364321" y="2078144"/>
                </a:lnTo>
                <a:lnTo>
                  <a:pt x="319482" y="2271595"/>
                </a:lnTo>
                <a:lnTo>
                  <a:pt x="280243" y="2408886"/>
                </a:lnTo>
                <a:lnTo>
                  <a:pt x="465195" y="2421372"/>
                </a:lnTo>
                <a:lnTo>
                  <a:pt x="459596" y="2252875"/>
                </a:lnTo>
                <a:lnTo>
                  <a:pt x="459596" y="2034452"/>
                </a:lnTo>
                <a:lnTo>
                  <a:pt x="522364" y="2034452"/>
                </a:lnTo>
                <a:lnTo>
                  <a:pt x="504435" y="1959573"/>
                </a:lnTo>
                <a:lnTo>
                  <a:pt x="521247" y="1809795"/>
                </a:lnTo>
                <a:lnTo>
                  <a:pt x="498820" y="1641298"/>
                </a:lnTo>
                <a:lnTo>
                  <a:pt x="510034" y="1560167"/>
                </a:lnTo>
                <a:lnTo>
                  <a:pt x="991594" y="1560167"/>
                </a:lnTo>
                <a:lnTo>
                  <a:pt x="992042" y="1535195"/>
                </a:lnTo>
                <a:lnTo>
                  <a:pt x="1084518" y="1535195"/>
                </a:lnTo>
                <a:lnTo>
                  <a:pt x="1081718" y="1522726"/>
                </a:lnTo>
                <a:lnTo>
                  <a:pt x="2300170" y="1522726"/>
                </a:lnTo>
                <a:lnTo>
                  <a:pt x="2191463" y="1229406"/>
                </a:lnTo>
                <a:lnTo>
                  <a:pt x="2219473" y="1123320"/>
                </a:lnTo>
                <a:lnTo>
                  <a:pt x="2320363" y="1098349"/>
                </a:lnTo>
                <a:lnTo>
                  <a:pt x="2348390" y="998498"/>
                </a:lnTo>
                <a:lnTo>
                  <a:pt x="2258733" y="948589"/>
                </a:lnTo>
                <a:lnTo>
                  <a:pt x="2135412" y="948589"/>
                </a:lnTo>
                <a:lnTo>
                  <a:pt x="2094908" y="861206"/>
                </a:lnTo>
                <a:lnTo>
                  <a:pt x="1855169" y="861206"/>
                </a:lnTo>
                <a:lnTo>
                  <a:pt x="1684774" y="761354"/>
                </a:lnTo>
                <a:lnTo>
                  <a:pt x="964016" y="761354"/>
                </a:lnTo>
                <a:lnTo>
                  <a:pt x="969631" y="655269"/>
                </a:lnTo>
                <a:lnTo>
                  <a:pt x="1098530" y="636549"/>
                </a:lnTo>
                <a:lnTo>
                  <a:pt x="1283483" y="461817"/>
                </a:lnTo>
                <a:lnTo>
                  <a:pt x="1305910" y="386920"/>
                </a:lnTo>
                <a:lnTo>
                  <a:pt x="1268538" y="355714"/>
                </a:lnTo>
                <a:lnTo>
                  <a:pt x="1014469" y="355714"/>
                </a:lnTo>
                <a:lnTo>
                  <a:pt x="1007568" y="305789"/>
                </a:lnTo>
                <a:lnTo>
                  <a:pt x="392332" y="305789"/>
                </a:lnTo>
                <a:lnTo>
                  <a:pt x="218592" y="237143"/>
                </a:lnTo>
                <a:close/>
              </a:path>
              <a:path w="2348865" h="2427604">
                <a:moveTo>
                  <a:pt x="2300170" y="1522726"/>
                </a:moveTo>
                <a:lnTo>
                  <a:pt x="1081718" y="1522726"/>
                </a:lnTo>
                <a:lnTo>
                  <a:pt x="1199421" y="1528960"/>
                </a:lnTo>
                <a:lnTo>
                  <a:pt x="1261071" y="1859720"/>
                </a:lnTo>
                <a:lnTo>
                  <a:pt x="1266671" y="1940852"/>
                </a:lnTo>
                <a:lnTo>
                  <a:pt x="1294697" y="1972040"/>
                </a:lnTo>
                <a:lnTo>
                  <a:pt x="1277884" y="2202949"/>
                </a:lnTo>
                <a:lnTo>
                  <a:pt x="1300312" y="2284081"/>
                </a:lnTo>
                <a:lnTo>
                  <a:pt x="1305910" y="2377698"/>
                </a:lnTo>
                <a:lnTo>
                  <a:pt x="1440425" y="2390167"/>
                </a:lnTo>
                <a:lnTo>
                  <a:pt x="1412400" y="2240389"/>
                </a:lnTo>
                <a:lnTo>
                  <a:pt x="1361961" y="2021966"/>
                </a:lnTo>
                <a:lnTo>
                  <a:pt x="1412400" y="1865955"/>
                </a:lnTo>
                <a:lnTo>
                  <a:pt x="1361961" y="1628811"/>
                </a:lnTo>
                <a:lnTo>
                  <a:pt x="1742946" y="1628811"/>
                </a:lnTo>
                <a:lnTo>
                  <a:pt x="1743080" y="1622578"/>
                </a:lnTo>
                <a:lnTo>
                  <a:pt x="1816795" y="1622578"/>
                </a:lnTo>
                <a:lnTo>
                  <a:pt x="1827142" y="1585121"/>
                </a:lnTo>
                <a:lnTo>
                  <a:pt x="2323295" y="1585121"/>
                </a:lnTo>
                <a:lnTo>
                  <a:pt x="2300170" y="1522726"/>
                </a:lnTo>
                <a:close/>
              </a:path>
              <a:path w="2348865" h="2427604">
                <a:moveTo>
                  <a:pt x="1741347" y="1703692"/>
                </a:moveTo>
                <a:lnTo>
                  <a:pt x="1602966" y="1703692"/>
                </a:lnTo>
                <a:lnTo>
                  <a:pt x="1608565" y="1915881"/>
                </a:lnTo>
                <a:lnTo>
                  <a:pt x="1653404" y="2059424"/>
                </a:lnTo>
                <a:lnTo>
                  <a:pt x="1675814" y="2277846"/>
                </a:lnTo>
                <a:lnTo>
                  <a:pt x="1715054" y="2365212"/>
                </a:lnTo>
                <a:lnTo>
                  <a:pt x="1799132" y="2377698"/>
                </a:lnTo>
                <a:lnTo>
                  <a:pt x="1821543" y="2296567"/>
                </a:lnTo>
                <a:lnTo>
                  <a:pt x="1731867" y="2059424"/>
                </a:lnTo>
                <a:lnTo>
                  <a:pt x="1737481" y="1884674"/>
                </a:lnTo>
                <a:lnTo>
                  <a:pt x="1741347" y="1703692"/>
                </a:lnTo>
                <a:close/>
              </a:path>
              <a:path w="2348865" h="2427604">
                <a:moveTo>
                  <a:pt x="522364" y="2034452"/>
                </a:moveTo>
                <a:lnTo>
                  <a:pt x="459596" y="2034452"/>
                </a:lnTo>
                <a:lnTo>
                  <a:pt x="526846" y="2053172"/>
                </a:lnTo>
                <a:lnTo>
                  <a:pt x="522364" y="2034452"/>
                </a:lnTo>
                <a:close/>
              </a:path>
              <a:path w="2348865" h="2427604">
                <a:moveTo>
                  <a:pt x="1084518" y="1535195"/>
                </a:moveTo>
                <a:lnTo>
                  <a:pt x="992042" y="1535195"/>
                </a:lnTo>
                <a:lnTo>
                  <a:pt x="1025667" y="1809795"/>
                </a:lnTo>
                <a:lnTo>
                  <a:pt x="1031281" y="1997012"/>
                </a:lnTo>
                <a:lnTo>
                  <a:pt x="1109745" y="1978292"/>
                </a:lnTo>
                <a:lnTo>
                  <a:pt x="1076120" y="1709944"/>
                </a:lnTo>
                <a:lnTo>
                  <a:pt x="1098530" y="1597606"/>
                </a:lnTo>
                <a:lnTo>
                  <a:pt x="1084518" y="1535195"/>
                </a:lnTo>
                <a:close/>
              </a:path>
              <a:path w="2348865" h="2427604">
                <a:moveTo>
                  <a:pt x="991594" y="1560167"/>
                </a:moveTo>
                <a:lnTo>
                  <a:pt x="510034" y="1560167"/>
                </a:lnTo>
                <a:lnTo>
                  <a:pt x="554873" y="1672503"/>
                </a:lnTo>
                <a:lnTo>
                  <a:pt x="566085" y="1828515"/>
                </a:lnTo>
                <a:lnTo>
                  <a:pt x="560486" y="1953320"/>
                </a:lnTo>
                <a:lnTo>
                  <a:pt x="610924" y="1965806"/>
                </a:lnTo>
                <a:lnTo>
                  <a:pt x="678173" y="1940852"/>
                </a:lnTo>
                <a:lnTo>
                  <a:pt x="638949" y="1772354"/>
                </a:lnTo>
                <a:lnTo>
                  <a:pt x="711417" y="1772354"/>
                </a:lnTo>
                <a:lnTo>
                  <a:pt x="795875" y="1628811"/>
                </a:lnTo>
                <a:lnTo>
                  <a:pt x="990362" y="1628811"/>
                </a:lnTo>
                <a:lnTo>
                  <a:pt x="991594" y="1560167"/>
                </a:lnTo>
                <a:close/>
              </a:path>
              <a:path w="2348865" h="2427604">
                <a:moveTo>
                  <a:pt x="711417" y="1772354"/>
                </a:moveTo>
                <a:lnTo>
                  <a:pt x="638949" y="1772354"/>
                </a:lnTo>
                <a:lnTo>
                  <a:pt x="689387" y="1809795"/>
                </a:lnTo>
                <a:lnTo>
                  <a:pt x="711417" y="1772354"/>
                </a:lnTo>
                <a:close/>
              </a:path>
              <a:path w="2348865" h="2427604">
                <a:moveTo>
                  <a:pt x="1742946" y="1628811"/>
                </a:moveTo>
                <a:lnTo>
                  <a:pt x="1361961" y="1628811"/>
                </a:lnTo>
                <a:lnTo>
                  <a:pt x="1457238" y="1772354"/>
                </a:lnTo>
                <a:lnTo>
                  <a:pt x="1541315" y="1797309"/>
                </a:lnTo>
                <a:lnTo>
                  <a:pt x="1602966" y="1703692"/>
                </a:lnTo>
                <a:lnTo>
                  <a:pt x="1741347" y="1703692"/>
                </a:lnTo>
                <a:lnTo>
                  <a:pt x="1742946" y="1628811"/>
                </a:lnTo>
                <a:close/>
              </a:path>
              <a:path w="2348865" h="2427604">
                <a:moveTo>
                  <a:pt x="2323295" y="1585121"/>
                </a:moveTo>
                <a:lnTo>
                  <a:pt x="1827142" y="1585121"/>
                </a:lnTo>
                <a:lnTo>
                  <a:pt x="2079359" y="1691223"/>
                </a:lnTo>
                <a:lnTo>
                  <a:pt x="2185849" y="1759869"/>
                </a:lnTo>
                <a:lnTo>
                  <a:pt x="2314765" y="1691223"/>
                </a:lnTo>
                <a:lnTo>
                  <a:pt x="2337177" y="1622578"/>
                </a:lnTo>
                <a:lnTo>
                  <a:pt x="2323295" y="1585121"/>
                </a:lnTo>
                <a:close/>
              </a:path>
              <a:path w="2348865" h="2427604">
                <a:moveTo>
                  <a:pt x="1816795" y="1622578"/>
                </a:moveTo>
                <a:lnTo>
                  <a:pt x="1743080" y="1622578"/>
                </a:lnTo>
                <a:lnTo>
                  <a:pt x="1804730" y="1666252"/>
                </a:lnTo>
                <a:lnTo>
                  <a:pt x="1816795" y="1622578"/>
                </a:lnTo>
                <a:close/>
              </a:path>
              <a:path w="2348865" h="2427604">
                <a:moveTo>
                  <a:pt x="2236302" y="936103"/>
                </a:moveTo>
                <a:lnTo>
                  <a:pt x="2135412" y="948589"/>
                </a:lnTo>
                <a:lnTo>
                  <a:pt x="2258733" y="948589"/>
                </a:lnTo>
                <a:lnTo>
                  <a:pt x="2236302" y="936103"/>
                </a:lnTo>
                <a:close/>
              </a:path>
              <a:path w="2348865" h="2427604">
                <a:moveTo>
                  <a:pt x="2045735" y="755120"/>
                </a:moveTo>
                <a:lnTo>
                  <a:pt x="1855169" y="861206"/>
                </a:lnTo>
                <a:lnTo>
                  <a:pt x="2094908" y="861206"/>
                </a:lnTo>
                <a:lnTo>
                  <a:pt x="2045735" y="755120"/>
                </a:lnTo>
                <a:close/>
              </a:path>
              <a:path w="2348865" h="2427604">
                <a:moveTo>
                  <a:pt x="1429212" y="605342"/>
                </a:moveTo>
                <a:lnTo>
                  <a:pt x="1266671" y="698961"/>
                </a:lnTo>
                <a:lnTo>
                  <a:pt x="1126557" y="698961"/>
                </a:lnTo>
                <a:lnTo>
                  <a:pt x="964016" y="761354"/>
                </a:lnTo>
                <a:lnTo>
                  <a:pt x="1684774" y="761354"/>
                </a:lnTo>
                <a:lnTo>
                  <a:pt x="1642190" y="736400"/>
                </a:lnTo>
                <a:lnTo>
                  <a:pt x="1563726" y="655269"/>
                </a:lnTo>
                <a:lnTo>
                  <a:pt x="1429212" y="605342"/>
                </a:lnTo>
                <a:close/>
              </a:path>
              <a:path w="2348865" h="2427604">
                <a:moveTo>
                  <a:pt x="1098530" y="293320"/>
                </a:moveTo>
                <a:lnTo>
                  <a:pt x="1014469" y="355714"/>
                </a:lnTo>
                <a:lnTo>
                  <a:pt x="1268538" y="355714"/>
                </a:lnTo>
                <a:lnTo>
                  <a:pt x="1216234" y="312040"/>
                </a:lnTo>
                <a:lnTo>
                  <a:pt x="1098530" y="293320"/>
                </a:lnTo>
                <a:close/>
              </a:path>
              <a:path w="2348865" h="2427604">
                <a:moveTo>
                  <a:pt x="723012" y="0"/>
                </a:moveTo>
                <a:lnTo>
                  <a:pt x="543659" y="37439"/>
                </a:lnTo>
                <a:lnTo>
                  <a:pt x="442784" y="193469"/>
                </a:lnTo>
                <a:lnTo>
                  <a:pt x="392332" y="305789"/>
                </a:lnTo>
                <a:lnTo>
                  <a:pt x="1007568" y="305789"/>
                </a:lnTo>
                <a:lnTo>
                  <a:pt x="1003255" y="274582"/>
                </a:lnTo>
                <a:lnTo>
                  <a:pt x="947204" y="193469"/>
                </a:lnTo>
                <a:lnTo>
                  <a:pt x="924792" y="112337"/>
                </a:lnTo>
                <a:lnTo>
                  <a:pt x="851928" y="12485"/>
                </a:lnTo>
                <a:lnTo>
                  <a:pt x="723012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3659" y="3598993"/>
            <a:ext cx="3293745" cy="24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58800" algn="r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30" dirty="0">
                <a:latin typeface="Calibri"/>
                <a:cs typeface="Calibri"/>
              </a:rPr>
              <a:t>k</a:t>
            </a:r>
            <a:r>
              <a:rPr sz="2500" b="1" spc="-15" dirty="0"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>
              <a:latin typeface="Times New Roman"/>
              <a:cs typeface="Times New Roman"/>
            </a:endParaRPr>
          </a:p>
          <a:p>
            <a:pPr marR="321945" algn="ctr">
              <a:lnSpc>
                <a:spcPct val="100000"/>
              </a:lnSpc>
            </a:pPr>
            <a:r>
              <a:rPr sz="2500" b="1" spc="-30" dirty="0">
                <a:latin typeface="Calibri"/>
                <a:cs typeface="Calibri"/>
              </a:rPr>
              <a:t>Co</a:t>
            </a:r>
            <a:r>
              <a:rPr sz="2500" b="1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3200">
              <a:latin typeface="Times New Roman"/>
              <a:cs typeface="Times New Roman"/>
            </a:endParaRPr>
          </a:p>
          <a:p>
            <a:pPr marR="180975" algn="r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G</a:t>
            </a:r>
            <a:r>
              <a:rPr sz="2500" b="1" spc="-60" dirty="0">
                <a:latin typeface="Calibri"/>
                <a:cs typeface="Calibri"/>
              </a:rPr>
              <a:t>r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8412049" y="3734456"/>
            <a:ext cx="688298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spc="-130" dirty="0">
                <a:latin typeface="Calibri"/>
                <a:cs typeface="Calibri"/>
              </a:rPr>
              <a:t>T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</a:t>
            </a:r>
            <a:r>
              <a:rPr sz="2500" b="1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60000">
            <a:off x="8797865" y="3489543"/>
            <a:ext cx="408854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1182" y="1365504"/>
            <a:ext cx="4349750" cy="1869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3200" b="1" spc="-20" dirty="0">
                <a:latin typeface="Calibri"/>
                <a:cs typeface="Calibri"/>
              </a:rPr>
              <a:t>T</a:t>
            </a:r>
            <a:r>
              <a:rPr sz="3200" b="1" spc="-25" dirty="0">
                <a:latin typeface="Calibri"/>
                <a:cs typeface="Calibri"/>
              </a:rPr>
              <a:t>h</a:t>
            </a:r>
            <a:r>
              <a:rPr sz="3200" b="1" spc="-10" dirty="0">
                <a:latin typeface="Calibri"/>
                <a:cs typeface="Calibri"/>
              </a:rPr>
              <a:t>i</a:t>
            </a:r>
            <a:r>
              <a:rPr sz="3200" b="1" spc="-25" dirty="0">
                <a:latin typeface="Calibri"/>
                <a:cs typeface="Calibri"/>
              </a:rPr>
              <a:t>n</a:t>
            </a:r>
            <a:r>
              <a:rPr sz="3200" b="1" spc="-5" dirty="0">
                <a:latin typeface="Calibri"/>
                <a:cs typeface="Calibri"/>
              </a:rPr>
              <a:t>g</a:t>
            </a:r>
            <a:r>
              <a:rPr sz="3200" b="1" spc="-2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-5" dirty="0">
                <a:latin typeface="Calibri"/>
                <a:cs typeface="Calibri"/>
              </a:rPr>
              <a:t> O</a:t>
            </a:r>
            <a:r>
              <a:rPr sz="3200" spc="-10" dirty="0">
                <a:latin typeface="Calibri"/>
                <a:cs typeface="Calibri"/>
              </a:rPr>
              <a:t>b</a:t>
            </a:r>
            <a:r>
              <a:rPr sz="3200" spc="-5" dirty="0">
                <a:latin typeface="Calibri"/>
                <a:cs typeface="Calibri"/>
              </a:rPr>
              <a:t>j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 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b</a:t>
            </a:r>
            <a:r>
              <a:rPr sz="3200" spc="-5" dirty="0">
                <a:latin typeface="Calibri"/>
                <a:cs typeface="Calibri"/>
              </a:rPr>
              <a:t>j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sz="3200" dirty="0">
                <a:latin typeface="Calibri"/>
                <a:cs typeface="Calibri"/>
              </a:rPr>
              <a:t>(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35" dirty="0">
                <a:latin typeface="Calibri"/>
                <a:cs typeface="Calibri"/>
              </a:rPr>
              <a:t>.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so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1182" y="3791204"/>
            <a:ext cx="4634865" cy="1894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67359">
              <a:lnSpc>
                <a:spcPct val="100299"/>
              </a:lnSpc>
            </a:pPr>
            <a:r>
              <a:rPr sz="3200" b="1" spc="-15" dirty="0">
                <a:latin typeface="Calibri"/>
                <a:cs typeface="Calibri"/>
              </a:rPr>
              <a:t>St</a:t>
            </a:r>
            <a:r>
              <a:rPr sz="3200" b="1" spc="-30" dirty="0">
                <a:latin typeface="Calibri"/>
                <a:cs typeface="Calibri"/>
              </a:rPr>
              <a:t>u</a:t>
            </a:r>
            <a:r>
              <a:rPr sz="3200" b="1" dirty="0">
                <a:latin typeface="Calibri"/>
                <a:cs typeface="Calibri"/>
              </a:rPr>
              <a:t>ff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Ob</a:t>
            </a:r>
            <a:r>
              <a:rPr sz="3200" spc="-5" dirty="0">
                <a:latin typeface="Calibri"/>
                <a:cs typeface="Calibri"/>
              </a:rPr>
              <a:t>j</a:t>
            </a:r>
            <a:r>
              <a:rPr sz="3200" spc="-20" dirty="0">
                <a:latin typeface="Calibri"/>
                <a:cs typeface="Calibri"/>
              </a:rPr>
              <a:t>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cat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 t</a:t>
            </a:r>
            <a:r>
              <a:rPr sz="3200" spc="-10" dirty="0">
                <a:latin typeface="Calibri"/>
                <a:cs typeface="Calibri"/>
              </a:rPr>
              <a:t>h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nn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d i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i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815"/>
              </a:lnSpc>
            </a:pPr>
            <a:r>
              <a:rPr sz="3200" spc="-10" dirty="0">
                <a:latin typeface="Calibri"/>
                <a:cs typeface="Calibri"/>
              </a:rPr>
              <a:t>(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35" dirty="0">
                <a:latin typeface="Calibri"/>
                <a:cs typeface="Calibri"/>
              </a:rPr>
              <a:t>.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20" dirty="0">
                <a:latin typeface="Calibri"/>
                <a:cs typeface="Calibri"/>
              </a:rPr>
              <a:t>k</a:t>
            </a:r>
            <a:r>
              <a:rPr sz="3200" spc="-245" dirty="0">
                <a:latin typeface="Calibri"/>
                <a:cs typeface="Calibri"/>
              </a:rPr>
              <a:t>y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ss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29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ee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59504" y="1069339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8864" y="3611879"/>
            <a:ext cx="2852928" cy="2429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9802" y="4107294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5" y="1225770"/>
                </a:moveTo>
                <a:lnTo>
                  <a:pt x="1369693" y="1225770"/>
                </a:lnTo>
                <a:lnTo>
                  <a:pt x="1443026" y="1418088"/>
                </a:lnTo>
                <a:lnTo>
                  <a:pt x="1614258" y="1538274"/>
                </a:lnTo>
                <a:lnTo>
                  <a:pt x="1712057" y="1454137"/>
                </a:lnTo>
                <a:lnTo>
                  <a:pt x="1717638" y="1315726"/>
                </a:lnTo>
                <a:lnTo>
                  <a:pt x="1684305" y="1225770"/>
                </a:lnTo>
                <a:close/>
              </a:path>
              <a:path w="2189479" h="1538604">
                <a:moveTo>
                  <a:pt x="2183762" y="961421"/>
                </a:moveTo>
                <a:lnTo>
                  <a:pt x="1944439" y="961421"/>
                </a:lnTo>
                <a:lnTo>
                  <a:pt x="1895506" y="1177716"/>
                </a:lnTo>
                <a:lnTo>
                  <a:pt x="2066739" y="1261852"/>
                </a:lnTo>
                <a:lnTo>
                  <a:pt x="2189005" y="1141666"/>
                </a:lnTo>
                <a:lnTo>
                  <a:pt x="2189005" y="997470"/>
                </a:lnTo>
                <a:lnTo>
                  <a:pt x="2183762" y="961421"/>
                </a:lnTo>
                <a:close/>
              </a:path>
              <a:path w="2189479" h="1538604">
                <a:moveTo>
                  <a:pt x="967498" y="360490"/>
                </a:moveTo>
                <a:lnTo>
                  <a:pt x="330180" y="360490"/>
                </a:lnTo>
                <a:lnTo>
                  <a:pt x="525847" y="408578"/>
                </a:lnTo>
                <a:lnTo>
                  <a:pt x="856028" y="516759"/>
                </a:lnTo>
                <a:lnTo>
                  <a:pt x="1076161" y="648917"/>
                </a:lnTo>
                <a:lnTo>
                  <a:pt x="1100662" y="853273"/>
                </a:lnTo>
                <a:lnTo>
                  <a:pt x="1161811" y="1117657"/>
                </a:lnTo>
                <a:lnTo>
                  <a:pt x="1198460" y="1249847"/>
                </a:lnTo>
                <a:lnTo>
                  <a:pt x="1369693" y="1225770"/>
                </a:lnTo>
                <a:lnTo>
                  <a:pt x="1684305" y="1225770"/>
                </a:lnTo>
                <a:lnTo>
                  <a:pt x="1675408" y="1201760"/>
                </a:lnTo>
                <a:lnTo>
                  <a:pt x="1650907" y="1093612"/>
                </a:lnTo>
                <a:lnTo>
                  <a:pt x="1809890" y="1045557"/>
                </a:lnTo>
                <a:lnTo>
                  <a:pt x="1944439" y="961421"/>
                </a:lnTo>
                <a:lnTo>
                  <a:pt x="2183762" y="961421"/>
                </a:lnTo>
                <a:lnTo>
                  <a:pt x="2164538" y="829229"/>
                </a:lnTo>
                <a:lnTo>
                  <a:pt x="2078922" y="721048"/>
                </a:lnTo>
                <a:lnTo>
                  <a:pt x="2127890" y="624940"/>
                </a:lnTo>
                <a:lnTo>
                  <a:pt x="2158432" y="444661"/>
                </a:lnTo>
                <a:lnTo>
                  <a:pt x="1235143" y="444661"/>
                </a:lnTo>
                <a:lnTo>
                  <a:pt x="967498" y="360490"/>
                </a:lnTo>
                <a:close/>
              </a:path>
              <a:path w="2189479" h="1538604">
                <a:moveTo>
                  <a:pt x="1369693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7" y="408578"/>
                </a:lnTo>
                <a:lnTo>
                  <a:pt x="1235143" y="444661"/>
                </a:lnTo>
                <a:lnTo>
                  <a:pt x="2158432" y="444661"/>
                </a:lnTo>
                <a:lnTo>
                  <a:pt x="2176754" y="336514"/>
                </a:lnTo>
                <a:lnTo>
                  <a:pt x="2182144" y="204322"/>
                </a:lnTo>
                <a:lnTo>
                  <a:pt x="1577541" y="204322"/>
                </a:lnTo>
                <a:lnTo>
                  <a:pt x="1369693" y="36048"/>
                </a:lnTo>
                <a:close/>
              </a:path>
              <a:path w="2189479" h="1538604">
                <a:moveTo>
                  <a:pt x="489163" y="216293"/>
                </a:moveTo>
                <a:lnTo>
                  <a:pt x="80545" y="254182"/>
                </a:lnTo>
                <a:lnTo>
                  <a:pt x="0" y="348518"/>
                </a:lnTo>
                <a:lnTo>
                  <a:pt x="146766" y="384568"/>
                </a:lnTo>
                <a:lnTo>
                  <a:pt x="330180" y="360490"/>
                </a:lnTo>
                <a:lnTo>
                  <a:pt x="967498" y="360490"/>
                </a:lnTo>
                <a:lnTo>
                  <a:pt x="929429" y="348518"/>
                </a:lnTo>
                <a:lnTo>
                  <a:pt x="489163" y="216293"/>
                </a:lnTo>
                <a:close/>
              </a:path>
              <a:path w="2189479" h="1538604">
                <a:moveTo>
                  <a:pt x="2103389" y="0"/>
                </a:moveTo>
                <a:lnTo>
                  <a:pt x="1907722" y="180279"/>
                </a:lnTo>
                <a:lnTo>
                  <a:pt x="1577541" y="204322"/>
                </a:lnTo>
                <a:lnTo>
                  <a:pt x="2182144" y="204322"/>
                </a:lnTo>
                <a:lnTo>
                  <a:pt x="2189005" y="36048"/>
                </a:lnTo>
                <a:lnTo>
                  <a:pt x="210338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79802" y="4107294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90" y="0"/>
                </a:lnTo>
                <a:lnTo>
                  <a:pt x="2189006" y="36049"/>
                </a:lnTo>
                <a:lnTo>
                  <a:pt x="2176756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0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2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03321" y="4502157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1"/>
                </a:moveTo>
                <a:lnTo>
                  <a:pt x="0" y="266988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2" y="1177535"/>
                </a:lnTo>
                <a:lnTo>
                  <a:pt x="1647664" y="1177535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1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2" y="739479"/>
                </a:lnTo>
                <a:lnTo>
                  <a:pt x="1804790" y="842839"/>
                </a:lnTo>
                <a:lnTo>
                  <a:pt x="1833388" y="985572"/>
                </a:lnTo>
                <a:lnTo>
                  <a:pt x="1819089" y="1133203"/>
                </a:lnTo>
                <a:lnTo>
                  <a:pt x="1647664" y="1177535"/>
                </a:lnTo>
                <a:lnTo>
                  <a:pt x="2828382" y="1177535"/>
                </a:lnTo>
                <a:lnTo>
                  <a:pt x="2831700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700" y="926482"/>
                </a:lnTo>
                <a:lnTo>
                  <a:pt x="2842424" y="115100"/>
                </a:lnTo>
                <a:lnTo>
                  <a:pt x="2497585" y="115100"/>
                </a:lnTo>
                <a:lnTo>
                  <a:pt x="2452470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3" y="75087"/>
                </a:moveTo>
                <a:lnTo>
                  <a:pt x="2497585" y="115100"/>
                </a:lnTo>
                <a:lnTo>
                  <a:pt x="2842424" y="115100"/>
                </a:lnTo>
                <a:lnTo>
                  <a:pt x="2842953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03321" y="4502157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98555" y="3671673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5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6" y="654554"/>
                </a:lnTo>
                <a:lnTo>
                  <a:pt x="600003" y="629959"/>
                </a:lnTo>
                <a:lnTo>
                  <a:pt x="1352470" y="629959"/>
                </a:lnTo>
                <a:lnTo>
                  <a:pt x="1338455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5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900" y="408501"/>
                </a:lnTo>
                <a:lnTo>
                  <a:pt x="2300065" y="472469"/>
                </a:lnTo>
                <a:lnTo>
                  <a:pt x="2297705" y="792098"/>
                </a:lnTo>
                <a:lnTo>
                  <a:pt x="2495326" y="816963"/>
                </a:lnTo>
                <a:lnTo>
                  <a:pt x="2514385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70" y="629959"/>
                </a:moveTo>
                <a:lnTo>
                  <a:pt x="600003" y="629959"/>
                </a:lnTo>
                <a:lnTo>
                  <a:pt x="1314317" y="836639"/>
                </a:lnTo>
                <a:lnTo>
                  <a:pt x="1385731" y="821881"/>
                </a:lnTo>
                <a:lnTo>
                  <a:pt x="1352470" y="629959"/>
                </a:lnTo>
                <a:close/>
              </a:path>
              <a:path w="2838450" h="1058545">
                <a:moveTo>
                  <a:pt x="2108685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6" y="595505"/>
                </a:lnTo>
                <a:lnTo>
                  <a:pt x="2108685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9" y="98399"/>
                </a:lnTo>
                <a:lnTo>
                  <a:pt x="2557240" y="137792"/>
                </a:lnTo>
                <a:lnTo>
                  <a:pt x="2295305" y="162429"/>
                </a:lnTo>
                <a:lnTo>
                  <a:pt x="1433386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5" y="442955"/>
                </a:lnTo>
                <a:lnTo>
                  <a:pt x="2142900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98555" y="3671673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08076" y="3617526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79">
                <a:moveTo>
                  <a:pt x="0" y="0"/>
                </a:moveTo>
                <a:lnTo>
                  <a:pt x="0" y="639796"/>
                </a:lnTo>
                <a:lnTo>
                  <a:pt x="619062" y="561052"/>
                </a:lnTo>
                <a:lnTo>
                  <a:pt x="904794" y="442935"/>
                </a:lnTo>
                <a:lnTo>
                  <a:pt x="1346970" y="442935"/>
                </a:lnTo>
                <a:lnTo>
                  <a:pt x="2238170" y="182105"/>
                </a:lnTo>
                <a:lnTo>
                  <a:pt x="2614375" y="137814"/>
                </a:lnTo>
                <a:lnTo>
                  <a:pt x="2814375" y="9838"/>
                </a:lnTo>
                <a:lnTo>
                  <a:pt x="0" y="0"/>
                </a:lnTo>
                <a:close/>
              </a:path>
              <a:path w="2814954" h="640079">
                <a:moveTo>
                  <a:pt x="1346970" y="442935"/>
                </a:moveTo>
                <a:lnTo>
                  <a:pt x="904794" y="442935"/>
                </a:lnTo>
                <a:lnTo>
                  <a:pt x="1161950" y="497085"/>
                </a:lnTo>
                <a:lnTo>
                  <a:pt x="1346970" y="442935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08076" y="3617526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79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22391" y="1033272"/>
            <a:ext cx="2791967" cy="2417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97757" y="5668009"/>
            <a:ext cx="74041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G</a:t>
            </a:r>
            <a:r>
              <a:rPr sz="2500" b="1" spc="-60" dirty="0">
                <a:latin typeface="Calibri"/>
                <a:cs typeface="Calibri"/>
              </a:rPr>
              <a:t>r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67</a:t>
            </a:fld>
            <a:endParaRPr spc="-15" dirty="0"/>
          </a:p>
        </p:txBody>
      </p:sp>
      <p:sp>
        <p:nvSpPr>
          <p:cNvPr id="24" name="object 24"/>
          <p:cNvSpPr txBox="1"/>
          <p:nvPr/>
        </p:nvSpPr>
        <p:spPr>
          <a:xfrm>
            <a:off x="6759065" y="4744465"/>
            <a:ext cx="45529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30" dirty="0">
                <a:latin typeface="Calibri"/>
                <a:cs typeface="Calibri"/>
              </a:rPr>
              <a:t>C</a:t>
            </a:r>
            <a:r>
              <a:rPr sz="2500" b="1" spc="-50" dirty="0">
                <a:latin typeface="Calibri"/>
                <a:cs typeface="Calibri"/>
              </a:rPr>
              <a:t>a</a:t>
            </a:r>
            <a:r>
              <a:rPr sz="2500" b="1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5001" y="3747770"/>
            <a:ext cx="47625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30" dirty="0">
                <a:latin typeface="Calibri"/>
                <a:cs typeface="Calibri"/>
              </a:rPr>
              <a:t>k</a:t>
            </a:r>
            <a:r>
              <a:rPr sz="2500" b="1" spc="-15" dirty="0"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 rot="2700000">
            <a:off x="7448179" y="3992232"/>
            <a:ext cx="795383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spc="-130" dirty="0">
                <a:latin typeface="Calibri"/>
                <a:cs typeface="Calibri"/>
              </a:rPr>
              <a:t>T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ees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2502407"/>
            <a:ext cx="5541264" cy="369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6010" y="3899071"/>
            <a:ext cx="4982845" cy="2301240"/>
          </a:xfrm>
          <a:custGeom>
            <a:avLst/>
            <a:gdLst/>
            <a:ahLst/>
            <a:cxnLst/>
            <a:rect l="l" t="t" r="r" b="b"/>
            <a:pathLst>
              <a:path w="4982845" h="2301240">
                <a:moveTo>
                  <a:pt x="0" y="0"/>
                </a:moveTo>
                <a:lnTo>
                  <a:pt x="0" y="2300641"/>
                </a:lnTo>
                <a:lnTo>
                  <a:pt x="4982704" y="2291183"/>
                </a:lnTo>
                <a:lnTo>
                  <a:pt x="4974209" y="586995"/>
                </a:lnTo>
                <a:lnTo>
                  <a:pt x="3902834" y="501794"/>
                </a:lnTo>
                <a:lnTo>
                  <a:pt x="1019926" y="179884"/>
                </a:lnTo>
                <a:lnTo>
                  <a:pt x="467650" y="179884"/>
                </a:lnTo>
                <a:lnTo>
                  <a:pt x="93530" y="75741"/>
                </a:lnTo>
                <a:lnTo>
                  <a:pt x="144542" y="18942"/>
                </a:lnTo>
                <a:lnTo>
                  <a:pt x="0" y="0"/>
                </a:lnTo>
                <a:close/>
              </a:path>
              <a:path w="4982845" h="2301240">
                <a:moveTo>
                  <a:pt x="399627" y="18942"/>
                </a:moveTo>
                <a:lnTo>
                  <a:pt x="467650" y="179884"/>
                </a:lnTo>
                <a:lnTo>
                  <a:pt x="1019926" y="179884"/>
                </a:lnTo>
                <a:lnTo>
                  <a:pt x="850289" y="160942"/>
                </a:lnTo>
                <a:lnTo>
                  <a:pt x="399627" y="18942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4506" y="2497852"/>
            <a:ext cx="4974590" cy="2026285"/>
          </a:xfrm>
          <a:custGeom>
            <a:avLst/>
            <a:gdLst/>
            <a:ahLst/>
            <a:cxnLst/>
            <a:rect l="l" t="t" r="r" b="b"/>
            <a:pathLst>
              <a:path w="4974590" h="2026285">
                <a:moveTo>
                  <a:pt x="3001533" y="0"/>
                </a:moveTo>
                <a:lnTo>
                  <a:pt x="85035" y="0"/>
                </a:lnTo>
                <a:lnTo>
                  <a:pt x="102048" y="94683"/>
                </a:lnTo>
                <a:lnTo>
                  <a:pt x="0" y="189341"/>
                </a:lnTo>
                <a:lnTo>
                  <a:pt x="0" y="1912472"/>
                </a:lnTo>
                <a:lnTo>
                  <a:pt x="4974209" y="2026072"/>
                </a:lnTo>
                <a:lnTo>
                  <a:pt x="4974209" y="1420160"/>
                </a:lnTo>
                <a:lnTo>
                  <a:pt x="3605255" y="1420160"/>
                </a:lnTo>
                <a:lnTo>
                  <a:pt x="3610490" y="1401218"/>
                </a:lnTo>
                <a:lnTo>
                  <a:pt x="3367159" y="1401218"/>
                </a:lnTo>
                <a:lnTo>
                  <a:pt x="2533881" y="1098249"/>
                </a:lnTo>
                <a:lnTo>
                  <a:pt x="2457339" y="899422"/>
                </a:lnTo>
                <a:lnTo>
                  <a:pt x="2788965" y="852079"/>
                </a:lnTo>
                <a:lnTo>
                  <a:pt x="2839977" y="643796"/>
                </a:lnTo>
                <a:lnTo>
                  <a:pt x="2933508" y="492310"/>
                </a:lnTo>
                <a:lnTo>
                  <a:pt x="3103580" y="473395"/>
                </a:lnTo>
                <a:lnTo>
                  <a:pt x="3001533" y="255626"/>
                </a:lnTo>
                <a:lnTo>
                  <a:pt x="2959014" y="94683"/>
                </a:lnTo>
                <a:lnTo>
                  <a:pt x="3001533" y="0"/>
                </a:lnTo>
                <a:close/>
              </a:path>
              <a:path w="4974590" h="2026285">
                <a:moveTo>
                  <a:pt x="3996389" y="975164"/>
                </a:moveTo>
                <a:lnTo>
                  <a:pt x="3605255" y="1420160"/>
                </a:lnTo>
                <a:lnTo>
                  <a:pt x="4974209" y="1420160"/>
                </a:lnTo>
                <a:lnTo>
                  <a:pt x="4974209" y="1306534"/>
                </a:lnTo>
                <a:lnTo>
                  <a:pt x="4659618" y="1306534"/>
                </a:lnTo>
                <a:lnTo>
                  <a:pt x="4608619" y="1268676"/>
                </a:lnTo>
                <a:lnTo>
                  <a:pt x="4413027" y="1268676"/>
                </a:lnTo>
                <a:lnTo>
                  <a:pt x="4374771" y="1136133"/>
                </a:lnTo>
                <a:lnTo>
                  <a:pt x="4285474" y="1136133"/>
                </a:lnTo>
                <a:lnTo>
                  <a:pt x="3996389" y="975164"/>
                </a:lnTo>
                <a:close/>
              </a:path>
              <a:path w="4974590" h="2026285">
                <a:moveTo>
                  <a:pt x="3435183" y="994106"/>
                </a:moveTo>
                <a:lnTo>
                  <a:pt x="3358666" y="1249733"/>
                </a:lnTo>
                <a:lnTo>
                  <a:pt x="3367159" y="1401218"/>
                </a:lnTo>
                <a:lnTo>
                  <a:pt x="3610490" y="1401218"/>
                </a:lnTo>
                <a:lnTo>
                  <a:pt x="3657585" y="1230791"/>
                </a:lnTo>
                <a:lnTo>
                  <a:pt x="3511702" y="1230791"/>
                </a:lnTo>
                <a:lnTo>
                  <a:pt x="3435183" y="994106"/>
                </a:lnTo>
                <a:close/>
              </a:path>
              <a:path w="4974590" h="2026285">
                <a:moveTo>
                  <a:pt x="4974209" y="1155049"/>
                </a:moveTo>
                <a:lnTo>
                  <a:pt x="4787149" y="1155049"/>
                </a:lnTo>
                <a:lnTo>
                  <a:pt x="4659618" y="1306534"/>
                </a:lnTo>
                <a:lnTo>
                  <a:pt x="4974209" y="1306534"/>
                </a:lnTo>
                <a:lnTo>
                  <a:pt x="4974209" y="1155049"/>
                </a:lnTo>
                <a:close/>
              </a:path>
              <a:path w="4974590" h="2026285">
                <a:moveTo>
                  <a:pt x="4532064" y="1211849"/>
                </a:moveTo>
                <a:lnTo>
                  <a:pt x="4413027" y="1268676"/>
                </a:lnTo>
                <a:lnTo>
                  <a:pt x="4608619" y="1268676"/>
                </a:lnTo>
                <a:lnTo>
                  <a:pt x="4532064" y="1211849"/>
                </a:lnTo>
                <a:close/>
              </a:path>
              <a:path w="4974590" h="2026285">
                <a:moveTo>
                  <a:pt x="3596737" y="975164"/>
                </a:moveTo>
                <a:lnTo>
                  <a:pt x="3511702" y="1230791"/>
                </a:lnTo>
                <a:lnTo>
                  <a:pt x="3657585" y="1230791"/>
                </a:lnTo>
                <a:lnTo>
                  <a:pt x="3673280" y="1173991"/>
                </a:lnTo>
                <a:lnTo>
                  <a:pt x="3596737" y="975164"/>
                </a:lnTo>
                <a:close/>
              </a:path>
              <a:path w="4974590" h="2026285">
                <a:moveTo>
                  <a:pt x="4336508" y="1003565"/>
                </a:moveTo>
                <a:lnTo>
                  <a:pt x="4285474" y="1136133"/>
                </a:lnTo>
                <a:lnTo>
                  <a:pt x="4374771" y="1136133"/>
                </a:lnTo>
                <a:lnTo>
                  <a:pt x="4336508" y="1003565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42699" y="2526252"/>
            <a:ext cx="3562985" cy="3683000"/>
          </a:xfrm>
          <a:custGeom>
            <a:avLst/>
            <a:gdLst/>
            <a:ahLst/>
            <a:cxnLst/>
            <a:rect l="l" t="t" r="r" b="b"/>
            <a:pathLst>
              <a:path w="3562984" h="3683000">
                <a:moveTo>
                  <a:pt x="1502476" y="2471068"/>
                </a:moveTo>
                <a:lnTo>
                  <a:pt x="1207422" y="2471068"/>
                </a:lnTo>
                <a:lnTo>
                  <a:pt x="1249940" y="2868721"/>
                </a:lnTo>
                <a:lnTo>
                  <a:pt x="1343470" y="3219007"/>
                </a:lnTo>
                <a:lnTo>
                  <a:pt x="1403000" y="3682918"/>
                </a:lnTo>
                <a:lnTo>
                  <a:pt x="1641073" y="3664002"/>
                </a:lnTo>
                <a:lnTo>
                  <a:pt x="1556037" y="3398891"/>
                </a:lnTo>
                <a:lnTo>
                  <a:pt x="1505024" y="3181149"/>
                </a:lnTo>
                <a:lnTo>
                  <a:pt x="1530531" y="3010721"/>
                </a:lnTo>
                <a:lnTo>
                  <a:pt x="1496531" y="2802437"/>
                </a:lnTo>
                <a:lnTo>
                  <a:pt x="1502476" y="2471068"/>
                </a:lnTo>
                <a:close/>
              </a:path>
              <a:path w="3562984" h="3683000">
                <a:moveTo>
                  <a:pt x="331626" y="359769"/>
                </a:moveTo>
                <a:lnTo>
                  <a:pt x="110542" y="369252"/>
                </a:lnTo>
                <a:lnTo>
                  <a:pt x="0" y="492311"/>
                </a:lnTo>
                <a:lnTo>
                  <a:pt x="93553" y="672195"/>
                </a:lnTo>
                <a:lnTo>
                  <a:pt x="272096" y="852081"/>
                </a:lnTo>
                <a:lnTo>
                  <a:pt x="365626" y="871023"/>
                </a:lnTo>
                <a:lnTo>
                  <a:pt x="289107" y="984648"/>
                </a:lnTo>
                <a:lnTo>
                  <a:pt x="323132" y="1230791"/>
                </a:lnTo>
                <a:lnTo>
                  <a:pt x="297602" y="1391761"/>
                </a:lnTo>
                <a:lnTo>
                  <a:pt x="280614" y="1704187"/>
                </a:lnTo>
                <a:lnTo>
                  <a:pt x="348637" y="2073414"/>
                </a:lnTo>
                <a:lnTo>
                  <a:pt x="459157" y="2196499"/>
                </a:lnTo>
                <a:lnTo>
                  <a:pt x="535698" y="2565753"/>
                </a:lnTo>
                <a:lnTo>
                  <a:pt x="544192" y="2897121"/>
                </a:lnTo>
                <a:lnTo>
                  <a:pt x="552710" y="3152749"/>
                </a:lnTo>
                <a:lnTo>
                  <a:pt x="484686" y="3446233"/>
                </a:lnTo>
                <a:lnTo>
                  <a:pt x="425156" y="3654518"/>
                </a:lnTo>
                <a:lnTo>
                  <a:pt x="705747" y="3673460"/>
                </a:lnTo>
                <a:lnTo>
                  <a:pt x="697252" y="3417833"/>
                </a:lnTo>
                <a:lnTo>
                  <a:pt x="697252" y="3086464"/>
                </a:lnTo>
                <a:lnTo>
                  <a:pt x="792477" y="3086464"/>
                </a:lnTo>
                <a:lnTo>
                  <a:pt x="765277" y="2972864"/>
                </a:lnTo>
                <a:lnTo>
                  <a:pt x="790783" y="2745637"/>
                </a:lnTo>
                <a:lnTo>
                  <a:pt x="756759" y="2490010"/>
                </a:lnTo>
                <a:lnTo>
                  <a:pt x="773771" y="2366925"/>
                </a:lnTo>
                <a:lnTo>
                  <a:pt x="1504345" y="2366925"/>
                </a:lnTo>
                <a:lnTo>
                  <a:pt x="1505024" y="2329041"/>
                </a:lnTo>
                <a:lnTo>
                  <a:pt x="1645320" y="2329041"/>
                </a:lnTo>
                <a:lnTo>
                  <a:pt x="1641073" y="2310126"/>
                </a:lnTo>
                <a:lnTo>
                  <a:pt x="3489585" y="2310126"/>
                </a:lnTo>
                <a:lnTo>
                  <a:pt x="3324665" y="1865129"/>
                </a:lnTo>
                <a:lnTo>
                  <a:pt x="3367159" y="1704187"/>
                </a:lnTo>
                <a:lnTo>
                  <a:pt x="3520220" y="1666303"/>
                </a:lnTo>
                <a:lnTo>
                  <a:pt x="3562738" y="1514819"/>
                </a:lnTo>
                <a:lnTo>
                  <a:pt x="3426717" y="1439103"/>
                </a:lnTo>
                <a:lnTo>
                  <a:pt x="3239630" y="1439103"/>
                </a:lnTo>
                <a:lnTo>
                  <a:pt x="3178181" y="1306534"/>
                </a:lnTo>
                <a:lnTo>
                  <a:pt x="2814472" y="1306534"/>
                </a:lnTo>
                <a:lnTo>
                  <a:pt x="2555968" y="1155049"/>
                </a:lnTo>
                <a:lnTo>
                  <a:pt x="1462507" y="1155049"/>
                </a:lnTo>
                <a:lnTo>
                  <a:pt x="1471024" y="994107"/>
                </a:lnTo>
                <a:lnTo>
                  <a:pt x="1666580" y="965706"/>
                </a:lnTo>
                <a:lnTo>
                  <a:pt x="1947170" y="700622"/>
                </a:lnTo>
                <a:lnTo>
                  <a:pt x="1981194" y="586995"/>
                </a:lnTo>
                <a:lnTo>
                  <a:pt x="1924497" y="539653"/>
                </a:lnTo>
                <a:lnTo>
                  <a:pt x="1539049" y="539653"/>
                </a:lnTo>
                <a:lnTo>
                  <a:pt x="1528581" y="463910"/>
                </a:lnTo>
                <a:lnTo>
                  <a:pt x="595204" y="463910"/>
                </a:lnTo>
                <a:lnTo>
                  <a:pt x="331626" y="359769"/>
                </a:lnTo>
                <a:close/>
              </a:path>
              <a:path w="3562984" h="3683000">
                <a:moveTo>
                  <a:pt x="3489585" y="2310126"/>
                </a:moveTo>
                <a:lnTo>
                  <a:pt x="1641073" y="2310126"/>
                </a:lnTo>
                <a:lnTo>
                  <a:pt x="1819639" y="2319583"/>
                </a:lnTo>
                <a:lnTo>
                  <a:pt x="1913169" y="2821379"/>
                </a:lnTo>
                <a:lnTo>
                  <a:pt x="1921664" y="2944464"/>
                </a:lnTo>
                <a:lnTo>
                  <a:pt x="1964181" y="2991779"/>
                </a:lnTo>
                <a:lnTo>
                  <a:pt x="1938676" y="3342091"/>
                </a:lnTo>
                <a:lnTo>
                  <a:pt x="1972699" y="3465176"/>
                </a:lnTo>
                <a:lnTo>
                  <a:pt x="1981194" y="3607202"/>
                </a:lnTo>
                <a:lnTo>
                  <a:pt x="2185267" y="3626118"/>
                </a:lnTo>
                <a:lnTo>
                  <a:pt x="2142749" y="3398891"/>
                </a:lnTo>
                <a:lnTo>
                  <a:pt x="2066230" y="3067522"/>
                </a:lnTo>
                <a:lnTo>
                  <a:pt x="2142749" y="2830837"/>
                </a:lnTo>
                <a:lnTo>
                  <a:pt x="2066230" y="2471068"/>
                </a:lnTo>
                <a:lnTo>
                  <a:pt x="2644222" y="2471068"/>
                </a:lnTo>
                <a:lnTo>
                  <a:pt x="2644424" y="2461610"/>
                </a:lnTo>
                <a:lnTo>
                  <a:pt x="2756257" y="2461610"/>
                </a:lnTo>
                <a:lnTo>
                  <a:pt x="2771955" y="2404784"/>
                </a:lnTo>
                <a:lnTo>
                  <a:pt x="3524666" y="2404784"/>
                </a:lnTo>
                <a:lnTo>
                  <a:pt x="3489585" y="2310126"/>
                </a:lnTo>
                <a:close/>
              </a:path>
              <a:path w="3562984" h="3683000">
                <a:moveTo>
                  <a:pt x="2641795" y="2584668"/>
                </a:moveTo>
                <a:lnTo>
                  <a:pt x="2431856" y="2584668"/>
                </a:lnTo>
                <a:lnTo>
                  <a:pt x="2440351" y="2906580"/>
                </a:lnTo>
                <a:lnTo>
                  <a:pt x="2508375" y="3124348"/>
                </a:lnTo>
                <a:lnTo>
                  <a:pt x="2542376" y="3455718"/>
                </a:lnTo>
                <a:lnTo>
                  <a:pt x="2601906" y="3588260"/>
                </a:lnTo>
                <a:lnTo>
                  <a:pt x="2729459" y="3607202"/>
                </a:lnTo>
                <a:lnTo>
                  <a:pt x="2763460" y="3484117"/>
                </a:lnTo>
                <a:lnTo>
                  <a:pt x="2627412" y="3124348"/>
                </a:lnTo>
                <a:lnTo>
                  <a:pt x="2635929" y="2859237"/>
                </a:lnTo>
                <a:lnTo>
                  <a:pt x="2641795" y="2584668"/>
                </a:lnTo>
                <a:close/>
              </a:path>
              <a:path w="3562984" h="3683000">
                <a:moveTo>
                  <a:pt x="792477" y="3086464"/>
                </a:moveTo>
                <a:lnTo>
                  <a:pt x="697252" y="3086464"/>
                </a:lnTo>
                <a:lnTo>
                  <a:pt x="799277" y="3114864"/>
                </a:lnTo>
                <a:lnTo>
                  <a:pt x="792477" y="3086464"/>
                </a:lnTo>
                <a:close/>
              </a:path>
              <a:path w="3562984" h="3683000">
                <a:moveTo>
                  <a:pt x="1645320" y="2329041"/>
                </a:moveTo>
                <a:lnTo>
                  <a:pt x="1505024" y="2329041"/>
                </a:lnTo>
                <a:lnTo>
                  <a:pt x="1556037" y="2745637"/>
                </a:lnTo>
                <a:lnTo>
                  <a:pt x="1564554" y="3029665"/>
                </a:lnTo>
                <a:lnTo>
                  <a:pt x="1683592" y="3001264"/>
                </a:lnTo>
                <a:lnTo>
                  <a:pt x="1632579" y="2594152"/>
                </a:lnTo>
                <a:lnTo>
                  <a:pt x="1666580" y="2423726"/>
                </a:lnTo>
                <a:lnTo>
                  <a:pt x="1645320" y="2329041"/>
                </a:lnTo>
                <a:close/>
              </a:path>
              <a:path w="3562984" h="3683000">
                <a:moveTo>
                  <a:pt x="1504345" y="2366925"/>
                </a:moveTo>
                <a:lnTo>
                  <a:pt x="773771" y="2366925"/>
                </a:lnTo>
                <a:lnTo>
                  <a:pt x="841795" y="2537353"/>
                </a:lnTo>
                <a:lnTo>
                  <a:pt x="858807" y="2774038"/>
                </a:lnTo>
                <a:lnTo>
                  <a:pt x="850313" y="2963379"/>
                </a:lnTo>
                <a:lnTo>
                  <a:pt x="926832" y="2982321"/>
                </a:lnTo>
                <a:lnTo>
                  <a:pt x="1028856" y="2944464"/>
                </a:lnTo>
                <a:lnTo>
                  <a:pt x="969350" y="2688837"/>
                </a:lnTo>
                <a:lnTo>
                  <a:pt x="1079288" y="2688837"/>
                </a:lnTo>
                <a:lnTo>
                  <a:pt x="1207422" y="2471068"/>
                </a:lnTo>
                <a:lnTo>
                  <a:pt x="1502476" y="2471068"/>
                </a:lnTo>
                <a:lnTo>
                  <a:pt x="1504345" y="2366925"/>
                </a:lnTo>
                <a:close/>
              </a:path>
              <a:path w="3562984" h="3683000">
                <a:moveTo>
                  <a:pt x="1079288" y="2688837"/>
                </a:moveTo>
                <a:lnTo>
                  <a:pt x="969350" y="2688837"/>
                </a:lnTo>
                <a:lnTo>
                  <a:pt x="1045867" y="2745637"/>
                </a:lnTo>
                <a:lnTo>
                  <a:pt x="1079288" y="2688837"/>
                </a:lnTo>
                <a:close/>
              </a:path>
              <a:path w="3562984" h="3683000">
                <a:moveTo>
                  <a:pt x="2644222" y="2471068"/>
                </a:moveTo>
                <a:lnTo>
                  <a:pt x="2066230" y="2471068"/>
                </a:lnTo>
                <a:lnTo>
                  <a:pt x="2210772" y="2688837"/>
                </a:lnTo>
                <a:lnTo>
                  <a:pt x="2338327" y="2726695"/>
                </a:lnTo>
                <a:lnTo>
                  <a:pt x="2431856" y="2584668"/>
                </a:lnTo>
                <a:lnTo>
                  <a:pt x="2641795" y="2584668"/>
                </a:lnTo>
                <a:lnTo>
                  <a:pt x="2644222" y="2471068"/>
                </a:lnTo>
                <a:close/>
              </a:path>
              <a:path w="3562984" h="3683000">
                <a:moveTo>
                  <a:pt x="3524666" y="2404784"/>
                </a:moveTo>
                <a:lnTo>
                  <a:pt x="2771955" y="2404784"/>
                </a:lnTo>
                <a:lnTo>
                  <a:pt x="3154593" y="2565753"/>
                </a:lnTo>
                <a:lnTo>
                  <a:pt x="3316147" y="2669895"/>
                </a:lnTo>
                <a:lnTo>
                  <a:pt x="3511726" y="2565753"/>
                </a:lnTo>
                <a:lnTo>
                  <a:pt x="3545726" y="2461610"/>
                </a:lnTo>
                <a:lnTo>
                  <a:pt x="3524666" y="2404784"/>
                </a:lnTo>
                <a:close/>
              </a:path>
              <a:path w="3562984" h="3683000">
                <a:moveTo>
                  <a:pt x="2756257" y="2461610"/>
                </a:moveTo>
                <a:lnTo>
                  <a:pt x="2644424" y="2461610"/>
                </a:lnTo>
                <a:lnTo>
                  <a:pt x="2737954" y="2527868"/>
                </a:lnTo>
                <a:lnTo>
                  <a:pt x="2756257" y="2461610"/>
                </a:lnTo>
                <a:close/>
              </a:path>
              <a:path w="3562984" h="3683000">
                <a:moveTo>
                  <a:pt x="3392689" y="1420160"/>
                </a:moveTo>
                <a:lnTo>
                  <a:pt x="3239630" y="1439103"/>
                </a:lnTo>
                <a:lnTo>
                  <a:pt x="3426717" y="1439103"/>
                </a:lnTo>
                <a:lnTo>
                  <a:pt x="3392689" y="1420160"/>
                </a:lnTo>
                <a:close/>
              </a:path>
              <a:path w="3562984" h="3683000">
                <a:moveTo>
                  <a:pt x="3103581" y="1145592"/>
                </a:moveTo>
                <a:lnTo>
                  <a:pt x="2814472" y="1306534"/>
                </a:lnTo>
                <a:lnTo>
                  <a:pt x="3178181" y="1306534"/>
                </a:lnTo>
                <a:lnTo>
                  <a:pt x="3103581" y="1145592"/>
                </a:lnTo>
                <a:close/>
              </a:path>
              <a:path w="3562984" h="3683000">
                <a:moveTo>
                  <a:pt x="2168254" y="918364"/>
                </a:moveTo>
                <a:lnTo>
                  <a:pt x="1921664" y="1060391"/>
                </a:lnTo>
                <a:lnTo>
                  <a:pt x="1709097" y="1060391"/>
                </a:lnTo>
                <a:lnTo>
                  <a:pt x="1462507" y="1155049"/>
                </a:lnTo>
                <a:lnTo>
                  <a:pt x="2555968" y="1155049"/>
                </a:lnTo>
                <a:lnTo>
                  <a:pt x="2491364" y="1117191"/>
                </a:lnTo>
                <a:lnTo>
                  <a:pt x="2372326" y="994107"/>
                </a:lnTo>
                <a:lnTo>
                  <a:pt x="2168254" y="918364"/>
                </a:lnTo>
                <a:close/>
              </a:path>
              <a:path w="3562984" h="3683000">
                <a:moveTo>
                  <a:pt x="1666580" y="444995"/>
                </a:moveTo>
                <a:lnTo>
                  <a:pt x="1539049" y="539653"/>
                </a:lnTo>
                <a:lnTo>
                  <a:pt x="1924497" y="539653"/>
                </a:lnTo>
                <a:lnTo>
                  <a:pt x="1845146" y="473395"/>
                </a:lnTo>
                <a:lnTo>
                  <a:pt x="1666580" y="444995"/>
                </a:lnTo>
                <a:close/>
              </a:path>
              <a:path w="3562984" h="3683000">
                <a:moveTo>
                  <a:pt x="1096879" y="0"/>
                </a:moveTo>
                <a:lnTo>
                  <a:pt x="824783" y="56799"/>
                </a:lnTo>
                <a:lnTo>
                  <a:pt x="671747" y="293510"/>
                </a:lnTo>
                <a:lnTo>
                  <a:pt x="595204" y="463910"/>
                </a:lnTo>
                <a:lnTo>
                  <a:pt x="1528581" y="463910"/>
                </a:lnTo>
                <a:lnTo>
                  <a:pt x="1522037" y="416568"/>
                </a:lnTo>
                <a:lnTo>
                  <a:pt x="1437001" y="293510"/>
                </a:lnTo>
                <a:lnTo>
                  <a:pt x="1403000" y="170426"/>
                </a:lnTo>
                <a:lnTo>
                  <a:pt x="1292458" y="18942"/>
                </a:lnTo>
                <a:lnTo>
                  <a:pt x="1096879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4704" y="2613681"/>
            <a:ext cx="2240915" cy="3576954"/>
          </a:xfrm>
          <a:custGeom>
            <a:avLst/>
            <a:gdLst/>
            <a:ahLst/>
            <a:cxnLst/>
            <a:rect l="l" t="t" r="r" b="b"/>
            <a:pathLst>
              <a:path w="2240915" h="3576954">
                <a:moveTo>
                  <a:pt x="0" y="0"/>
                </a:moveTo>
                <a:lnTo>
                  <a:pt x="2240924" y="0"/>
                </a:lnTo>
                <a:lnTo>
                  <a:pt x="2240924" y="3576706"/>
                </a:lnTo>
                <a:lnTo>
                  <a:pt x="0" y="357670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8958" y="3409645"/>
            <a:ext cx="2334260" cy="2776855"/>
          </a:xfrm>
          <a:custGeom>
            <a:avLst/>
            <a:gdLst/>
            <a:ahLst/>
            <a:cxnLst/>
            <a:rect l="l" t="t" r="r" b="b"/>
            <a:pathLst>
              <a:path w="2334260" h="2776854">
                <a:moveTo>
                  <a:pt x="0" y="0"/>
                </a:moveTo>
                <a:lnTo>
                  <a:pt x="2333923" y="0"/>
                </a:lnTo>
                <a:lnTo>
                  <a:pt x="2333923" y="2776621"/>
                </a:lnTo>
                <a:lnTo>
                  <a:pt x="0" y="277662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74567" y="1166875"/>
            <a:ext cx="5173345" cy="502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3655">
              <a:lnSpc>
                <a:spcPct val="99600"/>
              </a:lnSpc>
            </a:pPr>
            <a:r>
              <a:rPr sz="2800" b="1" dirty="0">
                <a:latin typeface="Calibri"/>
                <a:cs typeface="Calibri"/>
              </a:rPr>
              <a:t>Se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</a:t>
            </a:r>
            <a:r>
              <a:rPr sz="2800" b="1" spc="-5" dirty="0">
                <a:latin typeface="Calibri"/>
                <a:cs typeface="Calibri"/>
              </a:rPr>
              <a:t>gm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40" dirty="0">
                <a:latin typeface="Calibri"/>
                <a:cs typeface="Calibri"/>
              </a:rPr>
              <a:t>ta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50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0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- 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 la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 (B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35" dirty="0">
                <a:latin typeface="Calibri"/>
                <a:cs typeface="Calibri"/>
              </a:rPr>
              <a:t>f</a:t>
            </a:r>
            <a:r>
              <a:rPr sz="2800" spc="35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250">
              <a:latin typeface="Times New Roman"/>
              <a:cs typeface="Times New Roman"/>
            </a:endParaRPr>
          </a:p>
          <a:p>
            <a:pPr marL="1926589" indent="1640839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30" dirty="0">
                <a:latin typeface="Calibri"/>
                <a:cs typeface="Calibri"/>
              </a:rPr>
              <a:t>k</a:t>
            </a:r>
            <a:r>
              <a:rPr sz="2500" b="1" spc="-15" dirty="0"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3700">
              <a:latin typeface="Times New Roman"/>
              <a:cs typeface="Times New Roman"/>
            </a:endParaRPr>
          </a:p>
          <a:p>
            <a:pPr marR="737870" algn="ctr">
              <a:lnSpc>
                <a:spcPct val="100000"/>
              </a:lnSpc>
            </a:pPr>
            <a:r>
              <a:rPr sz="2500" b="1" spc="-30" dirty="0">
                <a:latin typeface="Calibri"/>
                <a:cs typeface="Calibri"/>
              </a:rPr>
              <a:t>Co</a:t>
            </a:r>
            <a:r>
              <a:rPr sz="2500" b="1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3700">
              <a:latin typeface="Times New Roman"/>
              <a:cs typeface="Times New Roman"/>
            </a:endParaRPr>
          </a:p>
          <a:p>
            <a:pPr marR="711200" algn="r">
              <a:lnSpc>
                <a:spcPct val="100000"/>
              </a:lnSpc>
            </a:pPr>
            <a:r>
              <a:rPr sz="2500" b="1" spc="-10" dirty="0">
                <a:latin typeface="Calibri"/>
                <a:cs typeface="Calibri"/>
              </a:rPr>
              <a:t>G</a:t>
            </a:r>
            <a:r>
              <a:rPr sz="2500" b="1" spc="-60" dirty="0">
                <a:latin typeface="Calibri"/>
                <a:cs typeface="Calibri"/>
              </a:rPr>
              <a:t>r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68</a:t>
            </a:fld>
            <a:endParaRPr spc="-15" dirty="0"/>
          </a:p>
        </p:txBody>
      </p:sp>
      <p:sp>
        <p:nvSpPr>
          <p:cNvPr id="9" name="object 9"/>
          <p:cNvSpPr txBox="1"/>
          <p:nvPr/>
        </p:nvSpPr>
        <p:spPr>
          <a:xfrm rot="18900000">
            <a:off x="6671832" y="2793947"/>
            <a:ext cx="795383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spc="-130" dirty="0">
                <a:latin typeface="Calibri"/>
                <a:cs typeface="Calibri"/>
              </a:rPr>
              <a:t>T</a:t>
            </a:r>
            <a:r>
              <a:rPr sz="2500" b="1" spc="-30" dirty="0">
                <a:latin typeface="Calibri"/>
                <a:cs typeface="Calibri"/>
              </a:rPr>
              <a:t>r</a:t>
            </a:r>
            <a:r>
              <a:rPr sz="2500" b="1" spc="-10" dirty="0">
                <a:latin typeface="Calibri"/>
                <a:cs typeface="Calibri"/>
              </a:rPr>
              <a:t>ees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7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5" dirty="0"/>
              <a:t>C</a:t>
            </a:r>
            <a:r>
              <a:rPr spc="-10" dirty="0"/>
              <a:t>o</a:t>
            </a:r>
            <a:r>
              <a:rPr spc="-35" dirty="0"/>
              <a:t>mpu</a:t>
            </a:r>
            <a:r>
              <a:rPr spc="-55" dirty="0"/>
              <a:t>t</a:t>
            </a:r>
            <a:r>
              <a:rPr spc="-30" dirty="0"/>
              <a:t>e</a:t>
            </a:r>
            <a:r>
              <a:rPr spc="-15" dirty="0"/>
              <a:t>r</a:t>
            </a:r>
            <a:r>
              <a:rPr spc="5" dirty="0"/>
              <a:t> </a:t>
            </a:r>
            <a:r>
              <a:rPr dirty="0"/>
              <a:t>V</a:t>
            </a:r>
            <a:r>
              <a:rPr spc="-15" dirty="0"/>
              <a:t>isi</a:t>
            </a:r>
            <a:r>
              <a:rPr spc="-35" dirty="0"/>
              <a:t>o</a:t>
            </a:r>
            <a:r>
              <a:rPr spc="-25" dirty="0"/>
              <a:t>n</a:t>
            </a:r>
            <a:r>
              <a:rPr spc="5" dirty="0"/>
              <a:t> </a:t>
            </a:r>
            <a:r>
              <a:rPr spc="-345" dirty="0"/>
              <a:t>T</a:t>
            </a:r>
            <a:r>
              <a:rPr spc="-20" dirty="0"/>
              <a:t>as</a:t>
            </a:r>
            <a:r>
              <a:rPr spc="-60" dirty="0"/>
              <a:t>k</a:t>
            </a:r>
            <a:r>
              <a:rPr spc="-20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4832" y="1182623"/>
            <a:ext cx="5280660" cy="1206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600"/>
              </a:lnSpc>
            </a:pPr>
            <a:r>
              <a:rPr sz="2800" b="1" spc="-30" dirty="0">
                <a:latin typeface="Calibri"/>
                <a:cs typeface="Calibri"/>
              </a:rPr>
              <a:t>O</a:t>
            </a:r>
            <a:r>
              <a:rPr sz="2800" b="1" spc="-20" dirty="0">
                <a:latin typeface="Calibri"/>
                <a:cs typeface="Calibri"/>
              </a:rPr>
              <a:t>b</a:t>
            </a:r>
            <a:r>
              <a:rPr sz="2800" b="1" spc="-5" dirty="0">
                <a:latin typeface="Calibri"/>
                <a:cs typeface="Calibri"/>
              </a:rPr>
              <a:t>j</a:t>
            </a:r>
            <a:r>
              <a:rPr sz="2800" b="1" dirty="0">
                <a:latin typeface="Calibri"/>
                <a:cs typeface="Calibri"/>
              </a:rPr>
              <a:t>ec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</a:t>
            </a:r>
            <a:r>
              <a:rPr sz="2800" b="1" spc="-15" dirty="0">
                <a:latin typeface="Calibri"/>
                <a:cs typeface="Calibri"/>
              </a:rPr>
              <a:t>e</a:t>
            </a:r>
            <a:r>
              <a:rPr sz="2800" b="1" spc="-40" dirty="0">
                <a:latin typeface="Calibri"/>
                <a:cs typeface="Calibri"/>
              </a:rPr>
              <a:t>t</a:t>
            </a:r>
            <a:r>
              <a:rPr sz="2800" b="1" dirty="0">
                <a:latin typeface="Calibri"/>
                <a:cs typeface="Calibri"/>
              </a:rPr>
              <a:t>ec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20" dirty="0">
                <a:latin typeface="Calibri"/>
                <a:cs typeface="Calibri"/>
              </a:rPr>
              <a:t>ion</a:t>
            </a:r>
            <a:r>
              <a:rPr sz="2800" b="1" spc="-10" dirty="0">
                <a:latin typeface="Calibri"/>
                <a:cs typeface="Calibri"/>
              </a:rPr>
              <a:t>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du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50" dirty="0">
                <a:latin typeface="Calibri"/>
                <a:cs typeface="Calibri"/>
              </a:rPr>
              <a:t>v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60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x (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!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C</a:t>
            </a:r>
            <a:r>
              <a:rPr sz="4000" dirty="0"/>
              <a:t>o</a:t>
            </a:r>
            <a:r>
              <a:rPr sz="4000" spc="-5" dirty="0"/>
              <a:t>m</a:t>
            </a:r>
            <a:r>
              <a:rPr sz="4000" spc="-30" dirty="0"/>
              <a:t>pu</a:t>
            </a:r>
            <a:r>
              <a:rPr sz="4000" spc="-60" dirty="0"/>
              <a:t>t</a:t>
            </a:r>
            <a:r>
              <a:rPr sz="4000" spc="-5" dirty="0"/>
              <a:t>e</a:t>
            </a:r>
            <a:r>
              <a:rPr sz="4000" spc="-15" dirty="0"/>
              <a:t>r</a:t>
            </a:r>
            <a:r>
              <a:rPr sz="4000" spc="-10" dirty="0"/>
              <a:t> </a:t>
            </a:r>
            <a:r>
              <a:rPr sz="4000" spc="-5" dirty="0"/>
              <a:t>V</a:t>
            </a:r>
            <a:r>
              <a:rPr sz="4000" spc="-15" dirty="0"/>
              <a:t>isi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310" dirty="0"/>
              <a:t>T</a:t>
            </a:r>
            <a:r>
              <a:rPr sz="4000" spc="-20" dirty="0"/>
              <a:t>as</a:t>
            </a:r>
            <a:r>
              <a:rPr sz="4000" spc="-60" dirty="0"/>
              <a:t>k</a:t>
            </a:r>
            <a:r>
              <a:rPr sz="4000" spc="-15" dirty="0"/>
              <a:t>s:</a:t>
            </a:r>
            <a:r>
              <a:rPr sz="4000" spc="-5" dirty="0"/>
              <a:t> I</a:t>
            </a:r>
            <a:r>
              <a:rPr sz="4000" spc="-30" dirty="0"/>
              <a:t>n</a:t>
            </a:r>
            <a:r>
              <a:rPr sz="4000" spc="-70" dirty="0"/>
              <a:t>s</a:t>
            </a:r>
            <a:r>
              <a:rPr sz="4000" spc="-80" dirty="0"/>
              <a:t>t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5" dirty="0"/>
              <a:t>c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1302589"/>
            <a:ext cx="2990850" cy="492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ct val="100000"/>
              </a:lnSpc>
            </a:pP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25" dirty="0">
                <a:latin typeface="Calibri"/>
                <a:cs typeface="Calibri"/>
              </a:rPr>
              <a:t>l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35" dirty="0">
                <a:latin typeface="Calibri"/>
                <a:cs typeface="Calibri"/>
              </a:rPr>
              <a:t>ss</a:t>
            </a:r>
            <a:r>
              <a:rPr sz="2700" b="1" spc="-25" dirty="0">
                <a:latin typeface="Calibri"/>
                <a:cs typeface="Calibri"/>
              </a:rPr>
              <a:t>i</a:t>
            </a:r>
            <a:r>
              <a:rPr sz="2700" b="1" spc="-20" dirty="0">
                <a:latin typeface="Calibri"/>
                <a:cs typeface="Calibri"/>
              </a:rPr>
              <a:t>f</a:t>
            </a:r>
            <a:r>
              <a:rPr sz="2700" b="1" spc="-15" dirty="0">
                <a:latin typeface="Calibri"/>
                <a:cs typeface="Calibri"/>
              </a:rPr>
              <a:t>i</a:t>
            </a: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60" dirty="0">
                <a:latin typeface="Calibri"/>
                <a:cs typeface="Calibri"/>
              </a:rPr>
              <a:t>a</a:t>
            </a:r>
            <a:r>
              <a:rPr sz="2700" b="1" spc="-20" dirty="0">
                <a:latin typeface="Calibri"/>
                <a:cs typeface="Calibri"/>
              </a:rPr>
              <a:t>t</a:t>
            </a:r>
            <a:r>
              <a:rPr sz="2700" b="1" spc="-30" dirty="0">
                <a:latin typeface="Calibri"/>
                <a:cs typeface="Calibri"/>
              </a:rPr>
              <a:t>ion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750">
              <a:latin typeface="Times New Roman"/>
              <a:cs typeface="Times New Roman"/>
            </a:endParaRPr>
          </a:p>
          <a:p>
            <a:pPr marL="91440">
              <a:lnSpc>
                <a:spcPts val="1000"/>
              </a:lnSpc>
            </a:pPr>
            <a:endParaRPr sz="750">
              <a:latin typeface="Times New Roman"/>
              <a:cs typeface="Times New Roman"/>
            </a:endParaRPr>
          </a:p>
          <a:p>
            <a:pPr marL="5080" algn="ctr">
              <a:lnSpc>
                <a:spcPct val="100000"/>
              </a:lnSpc>
              <a:spcBef>
                <a:spcPts val="935"/>
              </a:spcBef>
            </a:pP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19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6985" algn="ctr">
              <a:lnSpc>
                <a:spcPct val="100000"/>
              </a:lnSpc>
              <a:spcBef>
                <a:spcPts val="2105"/>
              </a:spcBef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3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7437" y="1276305"/>
            <a:ext cx="6080125" cy="348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0" marR="826135" indent="331470">
              <a:lnSpc>
                <a:spcPts val="3190"/>
              </a:lnSpc>
              <a:tabLst>
                <a:tab pos="3874135" algn="l"/>
                <a:tab pos="4096385" algn="l"/>
              </a:tabLst>
            </a:pP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25" dirty="0">
                <a:latin typeface="Calibri"/>
                <a:cs typeface="Calibri"/>
              </a:rPr>
              <a:t>t</a:t>
            </a:r>
            <a:r>
              <a:rPr sz="2700" b="1" spc="-15" dirty="0">
                <a:latin typeface="Calibri"/>
                <a:cs typeface="Calibri"/>
              </a:rPr>
              <a:t>i</a:t>
            </a:r>
            <a:r>
              <a:rPr sz="2700" b="1" dirty="0">
                <a:latin typeface="Calibri"/>
                <a:cs typeface="Calibri"/>
              </a:rPr>
              <a:t>c		</a:t>
            </a:r>
            <a:r>
              <a:rPr sz="4050" b="1" spc="-44" baseline="-12345" dirty="0">
                <a:latin typeface="Calibri"/>
                <a:cs typeface="Calibri"/>
              </a:rPr>
              <a:t>Ob</a:t>
            </a:r>
            <a:r>
              <a:rPr sz="4050" b="1" spc="-22" baseline="-12345" dirty="0">
                <a:latin typeface="Calibri"/>
                <a:cs typeface="Calibri"/>
              </a:rPr>
              <a:t>j</a:t>
            </a:r>
            <a:r>
              <a:rPr sz="4050" b="1" spc="-37" baseline="-12345" dirty="0">
                <a:latin typeface="Calibri"/>
                <a:cs typeface="Calibri"/>
              </a:rPr>
              <a:t>e</a:t>
            </a:r>
            <a:r>
              <a:rPr sz="4050" b="1" spc="-30" baseline="-12345" dirty="0">
                <a:latin typeface="Calibri"/>
                <a:cs typeface="Calibri"/>
              </a:rPr>
              <a:t>c</a:t>
            </a:r>
            <a:r>
              <a:rPr sz="4050" b="1" spc="-15" baseline="-12345" dirty="0">
                <a:latin typeface="Calibri"/>
                <a:cs typeface="Calibri"/>
              </a:rPr>
              <a:t>t </a:t>
            </a: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</a:t>
            </a:r>
            <a:r>
              <a:rPr sz="2700" b="1" spc="-15" dirty="0">
                <a:latin typeface="Calibri"/>
                <a:cs typeface="Calibri"/>
              </a:rPr>
              <a:t>n</a:t>
            </a:r>
            <a:r>
              <a:rPr sz="2700" b="1" dirty="0">
                <a:latin typeface="Calibri"/>
                <a:cs typeface="Calibri"/>
              </a:rPr>
              <a:t>	</a:t>
            </a:r>
            <a:r>
              <a:rPr sz="4050" b="1" spc="-44" baseline="-12345" dirty="0">
                <a:latin typeface="Calibri"/>
                <a:cs typeface="Calibri"/>
              </a:rPr>
              <a:t>D</a:t>
            </a:r>
            <a:r>
              <a:rPr sz="4050" b="1" spc="-67" baseline="-12345" dirty="0">
                <a:latin typeface="Calibri"/>
                <a:cs typeface="Calibri"/>
              </a:rPr>
              <a:t>e</a:t>
            </a:r>
            <a:r>
              <a:rPr sz="4050" b="1" spc="-82" baseline="-12345" dirty="0">
                <a:latin typeface="Calibri"/>
                <a:cs typeface="Calibri"/>
              </a:rPr>
              <a:t>t</a:t>
            </a:r>
            <a:r>
              <a:rPr sz="4050" b="1" spc="-37" baseline="-12345" dirty="0">
                <a:latin typeface="Calibri"/>
                <a:cs typeface="Calibri"/>
              </a:rPr>
              <a:t>e</a:t>
            </a:r>
            <a:r>
              <a:rPr sz="4050" b="1" spc="-30" baseline="-12345" dirty="0">
                <a:latin typeface="Calibri"/>
                <a:cs typeface="Calibri"/>
              </a:rPr>
              <a:t>c</a:t>
            </a:r>
            <a:r>
              <a:rPr sz="4050" b="1" spc="-44" baseline="-12345" dirty="0">
                <a:latin typeface="Calibri"/>
                <a:cs typeface="Calibri"/>
              </a:rPr>
              <a:t>tio</a:t>
            </a:r>
            <a:r>
              <a:rPr sz="4050" b="1" spc="-22" baseline="-12345" dirty="0">
                <a:latin typeface="Calibri"/>
                <a:cs typeface="Calibri"/>
              </a:rPr>
              <a:t>n</a:t>
            </a:r>
            <a:endParaRPr sz="4050" baseline="-1234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70463" y="1283461"/>
            <a:ext cx="198120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9255">
              <a:lnSpc>
                <a:spcPts val="3190"/>
              </a:lnSpc>
            </a:pPr>
            <a:r>
              <a:rPr sz="2700" b="1" spc="-20" dirty="0">
                <a:latin typeface="Calibri"/>
                <a:cs typeface="Calibri"/>
              </a:rPr>
              <a:t>I</a:t>
            </a:r>
            <a:r>
              <a:rPr sz="2700" b="1" spc="-40" dirty="0">
                <a:latin typeface="Calibri"/>
                <a:cs typeface="Calibri"/>
              </a:rPr>
              <a:t>n</a:t>
            </a:r>
            <a:r>
              <a:rPr sz="2700" b="1" spc="-65" dirty="0">
                <a:latin typeface="Calibri"/>
                <a:cs typeface="Calibri"/>
              </a:rPr>
              <a:t>s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40" dirty="0">
                <a:latin typeface="Calibri"/>
                <a:cs typeface="Calibri"/>
              </a:rPr>
              <a:t>an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dirty="0">
                <a:latin typeface="Calibri"/>
                <a:cs typeface="Calibri"/>
              </a:rPr>
              <a:t>e </a:t>
            </a: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20200" y="2322576"/>
            <a:ext cx="2813304" cy="2420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918720" y="819350"/>
                </a:moveTo>
                <a:lnTo>
                  <a:pt x="277902" y="819350"/>
                </a:lnTo>
                <a:lnTo>
                  <a:pt x="231588" y="1031886"/>
                </a:lnTo>
                <a:lnTo>
                  <a:pt x="270592" y="1269577"/>
                </a:lnTo>
                <a:lnTo>
                  <a:pt x="221842" y="1403807"/>
                </a:lnTo>
                <a:lnTo>
                  <a:pt x="453421" y="1401011"/>
                </a:lnTo>
                <a:lnTo>
                  <a:pt x="402234" y="1160526"/>
                </a:lnTo>
                <a:lnTo>
                  <a:pt x="477807" y="1087809"/>
                </a:lnTo>
                <a:lnTo>
                  <a:pt x="621630" y="1079425"/>
                </a:lnTo>
                <a:lnTo>
                  <a:pt x="873336" y="1079425"/>
                </a:lnTo>
                <a:lnTo>
                  <a:pt x="880031" y="1062643"/>
                </a:lnTo>
                <a:lnTo>
                  <a:pt x="838591" y="920028"/>
                </a:lnTo>
                <a:lnTo>
                  <a:pt x="918720" y="819350"/>
                </a:lnTo>
                <a:close/>
              </a:path>
              <a:path w="941070" h="1403985">
                <a:moveTo>
                  <a:pt x="873336" y="1079425"/>
                </a:moveTo>
                <a:lnTo>
                  <a:pt x="621630" y="1079425"/>
                </a:lnTo>
                <a:lnTo>
                  <a:pt x="660634" y="1163321"/>
                </a:lnTo>
                <a:lnTo>
                  <a:pt x="536313" y="1387036"/>
                </a:lnTo>
                <a:lnTo>
                  <a:pt x="748399" y="1392627"/>
                </a:lnTo>
                <a:lnTo>
                  <a:pt x="873336" y="1079425"/>
                </a:lnTo>
                <a:close/>
              </a:path>
              <a:path w="941070" h="1403985">
                <a:moveTo>
                  <a:pt x="82881" y="511750"/>
                </a:moveTo>
                <a:lnTo>
                  <a:pt x="9756" y="528520"/>
                </a:lnTo>
                <a:lnTo>
                  <a:pt x="0" y="763428"/>
                </a:lnTo>
                <a:lnTo>
                  <a:pt x="143833" y="838927"/>
                </a:lnTo>
                <a:lnTo>
                  <a:pt x="277902" y="819350"/>
                </a:lnTo>
                <a:lnTo>
                  <a:pt x="918720" y="819350"/>
                </a:lnTo>
                <a:lnTo>
                  <a:pt x="940974" y="791389"/>
                </a:lnTo>
                <a:lnTo>
                  <a:pt x="894660" y="701903"/>
                </a:lnTo>
                <a:lnTo>
                  <a:pt x="893035" y="676737"/>
                </a:lnTo>
                <a:lnTo>
                  <a:pt x="241344" y="676737"/>
                </a:lnTo>
                <a:lnTo>
                  <a:pt x="82881" y="511750"/>
                </a:lnTo>
                <a:close/>
              </a:path>
              <a:path w="941070" h="1403985">
                <a:moveTo>
                  <a:pt x="268156" y="30756"/>
                </a:moveTo>
                <a:lnTo>
                  <a:pt x="234025" y="125832"/>
                </a:lnTo>
                <a:lnTo>
                  <a:pt x="268156" y="184562"/>
                </a:lnTo>
                <a:lnTo>
                  <a:pt x="204777" y="408278"/>
                </a:lnTo>
                <a:lnTo>
                  <a:pt x="307160" y="520136"/>
                </a:lnTo>
                <a:lnTo>
                  <a:pt x="241344" y="676737"/>
                </a:lnTo>
                <a:lnTo>
                  <a:pt x="893035" y="676737"/>
                </a:lnTo>
                <a:lnTo>
                  <a:pt x="880031" y="475392"/>
                </a:lnTo>
                <a:lnTo>
                  <a:pt x="850783" y="447431"/>
                </a:lnTo>
                <a:lnTo>
                  <a:pt x="882468" y="346753"/>
                </a:lnTo>
                <a:lnTo>
                  <a:pt x="816651" y="279638"/>
                </a:lnTo>
                <a:lnTo>
                  <a:pt x="794713" y="198549"/>
                </a:lnTo>
                <a:lnTo>
                  <a:pt x="806905" y="86691"/>
                </a:lnTo>
                <a:lnTo>
                  <a:pt x="788616" y="72704"/>
                </a:lnTo>
                <a:lnTo>
                  <a:pt x="670391" y="72704"/>
                </a:lnTo>
                <a:lnTo>
                  <a:pt x="638133" y="50332"/>
                </a:lnTo>
                <a:lnTo>
                  <a:pt x="392478" y="50332"/>
                </a:lnTo>
                <a:lnTo>
                  <a:pt x="268156" y="30756"/>
                </a:lnTo>
                <a:close/>
              </a:path>
              <a:path w="941070" h="1403985">
                <a:moveTo>
                  <a:pt x="726451" y="25166"/>
                </a:moveTo>
                <a:lnTo>
                  <a:pt x="670391" y="72704"/>
                </a:lnTo>
                <a:lnTo>
                  <a:pt x="788616" y="72704"/>
                </a:lnTo>
                <a:lnTo>
                  <a:pt x="726451" y="25166"/>
                </a:lnTo>
                <a:close/>
              </a:path>
              <a:path w="941070" h="1403985">
                <a:moveTo>
                  <a:pt x="565561" y="0"/>
                </a:moveTo>
                <a:lnTo>
                  <a:pt x="431482" y="16770"/>
                </a:lnTo>
                <a:lnTo>
                  <a:pt x="392478" y="50332"/>
                </a:lnTo>
                <a:lnTo>
                  <a:pt x="638133" y="50332"/>
                </a:lnTo>
                <a:lnTo>
                  <a:pt x="565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268156" y="184562"/>
                </a:moveTo>
                <a:lnTo>
                  <a:pt x="204777" y="408278"/>
                </a:lnTo>
                <a:lnTo>
                  <a:pt x="307161" y="520136"/>
                </a:lnTo>
                <a:lnTo>
                  <a:pt x="241345" y="676736"/>
                </a:lnTo>
                <a:lnTo>
                  <a:pt x="82881" y="511751"/>
                </a:lnTo>
                <a:lnTo>
                  <a:pt x="9756" y="528520"/>
                </a:lnTo>
                <a:lnTo>
                  <a:pt x="0" y="763428"/>
                </a:lnTo>
                <a:lnTo>
                  <a:pt x="143834" y="838927"/>
                </a:lnTo>
                <a:lnTo>
                  <a:pt x="277902" y="819351"/>
                </a:lnTo>
                <a:lnTo>
                  <a:pt x="231589" y="1031887"/>
                </a:lnTo>
                <a:lnTo>
                  <a:pt x="270593" y="1269578"/>
                </a:lnTo>
                <a:lnTo>
                  <a:pt x="221843" y="1403807"/>
                </a:lnTo>
                <a:lnTo>
                  <a:pt x="453421" y="1401012"/>
                </a:lnTo>
                <a:lnTo>
                  <a:pt x="402235" y="1160526"/>
                </a:lnTo>
                <a:lnTo>
                  <a:pt x="477807" y="1087810"/>
                </a:lnTo>
                <a:lnTo>
                  <a:pt x="621631" y="1079425"/>
                </a:lnTo>
                <a:lnTo>
                  <a:pt x="660635" y="1163322"/>
                </a:lnTo>
                <a:lnTo>
                  <a:pt x="536313" y="1387037"/>
                </a:lnTo>
                <a:lnTo>
                  <a:pt x="748400" y="1392627"/>
                </a:lnTo>
                <a:lnTo>
                  <a:pt x="880032" y="1062644"/>
                </a:lnTo>
                <a:lnTo>
                  <a:pt x="838591" y="920029"/>
                </a:lnTo>
                <a:lnTo>
                  <a:pt x="940975" y="791389"/>
                </a:lnTo>
                <a:lnTo>
                  <a:pt x="894661" y="701903"/>
                </a:lnTo>
                <a:lnTo>
                  <a:pt x="880032" y="475392"/>
                </a:lnTo>
                <a:lnTo>
                  <a:pt x="850784" y="447431"/>
                </a:lnTo>
                <a:lnTo>
                  <a:pt x="882468" y="346753"/>
                </a:lnTo>
                <a:lnTo>
                  <a:pt x="816652" y="279638"/>
                </a:lnTo>
                <a:lnTo>
                  <a:pt x="794714" y="198549"/>
                </a:lnTo>
                <a:lnTo>
                  <a:pt x="806906" y="86691"/>
                </a:lnTo>
                <a:lnTo>
                  <a:pt x="726451" y="25166"/>
                </a:lnTo>
                <a:lnTo>
                  <a:pt x="670391" y="72704"/>
                </a:lnTo>
                <a:lnTo>
                  <a:pt x="565561" y="0"/>
                </a:lnTo>
                <a:lnTo>
                  <a:pt x="431483" y="16769"/>
                </a:lnTo>
                <a:lnTo>
                  <a:pt x="392479" y="50333"/>
                </a:lnTo>
                <a:lnTo>
                  <a:pt x="268156" y="30756"/>
                </a:lnTo>
                <a:lnTo>
                  <a:pt x="234025" y="125832"/>
                </a:lnTo>
                <a:lnTo>
                  <a:pt x="268156" y="18456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417497" y="814148"/>
                </a:moveTo>
                <a:lnTo>
                  <a:pt x="157834" y="814148"/>
                </a:lnTo>
                <a:lnTo>
                  <a:pt x="290215" y="838913"/>
                </a:lnTo>
                <a:lnTo>
                  <a:pt x="201109" y="1043221"/>
                </a:lnTo>
                <a:lnTo>
                  <a:pt x="277483" y="1092749"/>
                </a:lnTo>
                <a:lnTo>
                  <a:pt x="397132" y="1061797"/>
                </a:lnTo>
                <a:lnTo>
                  <a:pt x="361490" y="950361"/>
                </a:lnTo>
                <a:lnTo>
                  <a:pt x="417497" y="857490"/>
                </a:lnTo>
                <a:lnTo>
                  <a:pt x="417497" y="814148"/>
                </a:lnTo>
                <a:close/>
              </a:path>
              <a:path w="496570" h="1092835">
                <a:moveTo>
                  <a:pt x="239297" y="0"/>
                </a:moveTo>
                <a:lnTo>
                  <a:pt x="140013" y="71201"/>
                </a:lnTo>
                <a:lnTo>
                  <a:pt x="68740" y="541735"/>
                </a:lnTo>
                <a:lnTo>
                  <a:pt x="119647" y="606747"/>
                </a:lnTo>
                <a:lnTo>
                  <a:pt x="76372" y="674853"/>
                </a:lnTo>
                <a:lnTo>
                  <a:pt x="40730" y="777007"/>
                </a:lnTo>
                <a:lnTo>
                  <a:pt x="50918" y="848208"/>
                </a:lnTo>
                <a:lnTo>
                  <a:pt x="0" y="1009173"/>
                </a:lnTo>
                <a:lnTo>
                  <a:pt x="137469" y="987502"/>
                </a:lnTo>
                <a:lnTo>
                  <a:pt x="127292" y="835818"/>
                </a:lnTo>
                <a:lnTo>
                  <a:pt x="157834" y="814148"/>
                </a:lnTo>
                <a:lnTo>
                  <a:pt x="417497" y="814148"/>
                </a:lnTo>
                <a:lnTo>
                  <a:pt x="417497" y="693417"/>
                </a:lnTo>
                <a:lnTo>
                  <a:pt x="488772" y="547922"/>
                </a:lnTo>
                <a:lnTo>
                  <a:pt x="488772" y="343615"/>
                </a:lnTo>
                <a:lnTo>
                  <a:pt x="496415" y="188837"/>
                </a:lnTo>
                <a:lnTo>
                  <a:pt x="422586" y="133120"/>
                </a:lnTo>
                <a:lnTo>
                  <a:pt x="381855" y="34060"/>
                </a:lnTo>
                <a:lnTo>
                  <a:pt x="23929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68740" y="541734"/>
                </a:moveTo>
                <a:lnTo>
                  <a:pt x="140014" y="71200"/>
                </a:lnTo>
                <a:lnTo>
                  <a:pt x="239297" y="0"/>
                </a:lnTo>
                <a:lnTo>
                  <a:pt x="381856" y="34059"/>
                </a:lnTo>
                <a:lnTo>
                  <a:pt x="422587" y="133119"/>
                </a:lnTo>
                <a:lnTo>
                  <a:pt x="496416" y="188837"/>
                </a:lnTo>
                <a:lnTo>
                  <a:pt x="488772" y="343614"/>
                </a:lnTo>
                <a:lnTo>
                  <a:pt x="488772" y="547922"/>
                </a:lnTo>
                <a:lnTo>
                  <a:pt x="417498" y="693417"/>
                </a:lnTo>
                <a:lnTo>
                  <a:pt x="417498" y="857489"/>
                </a:lnTo>
                <a:lnTo>
                  <a:pt x="361490" y="950361"/>
                </a:lnTo>
                <a:lnTo>
                  <a:pt x="397132" y="1061797"/>
                </a:lnTo>
                <a:lnTo>
                  <a:pt x="277484" y="1092750"/>
                </a:lnTo>
                <a:lnTo>
                  <a:pt x="201110" y="1043220"/>
                </a:lnTo>
                <a:lnTo>
                  <a:pt x="290216" y="838912"/>
                </a:lnTo>
                <a:lnTo>
                  <a:pt x="157835" y="814148"/>
                </a:lnTo>
                <a:lnTo>
                  <a:pt x="127292" y="835818"/>
                </a:lnTo>
                <a:lnTo>
                  <a:pt x="137469" y="987502"/>
                </a:lnTo>
                <a:lnTo>
                  <a:pt x="0" y="1009173"/>
                </a:lnTo>
                <a:lnTo>
                  <a:pt x="50919" y="848207"/>
                </a:lnTo>
                <a:lnTo>
                  <a:pt x="40731" y="777007"/>
                </a:lnTo>
                <a:lnTo>
                  <a:pt x="76373" y="674853"/>
                </a:lnTo>
                <a:lnTo>
                  <a:pt x="119648" y="606746"/>
                </a:lnTo>
                <a:lnTo>
                  <a:pt x="68740" y="541734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117104" y="0"/>
                </a:moveTo>
                <a:lnTo>
                  <a:pt x="117104" y="77388"/>
                </a:lnTo>
                <a:lnTo>
                  <a:pt x="43275" y="272415"/>
                </a:lnTo>
                <a:lnTo>
                  <a:pt x="86550" y="727464"/>
                </a:lnTo>
                <a:lnTo>
                  <a:pt x="48364" y="758430"/>
                </a:lnTo>
                <a:lnTo>
                  <a:pt x="0" y="866772"/>
                </a:lnTo>
                <a:lnTo>
                  <a:pt x="101827" y="872959"/>
                </a:lnTo>
                <a:lnTo>
                  <a:pt x="66184" y="928677"/>
                </a:lnTo>
                <a:lnTo>
                  <a:pt x="117104" y="953442"/>
                </a:lnTo>
                <a:lnTo>
                  <a:pt x="224020" y="947254"/>
                </a:lnTo>
                <a:lnTo>
                  <a:pt x="267720" y="947254"/>
                </a:lnTo>
                <a:lnTo>
                  <a:pt x="356401" y="913207"/>
                </a:lnTo>
                <a:lnTo>
                  <a:pt x="338580" y="780088"/>
                </a:lnTo>
                <a:lnTo>
                  <a:pt x="389488" y="585076"/>
                </a:lnTo>
                <a:lnTo>
                  <a:pt x="422587" y="371473"/>
                </a:lnTo>
                <a:lnTo>
                  <a:pt x="348758" y="105248"/>
                </a:lnTo>
                <a:lnTo>
                  <a:pt x="347316" y="52623"/>
                </a:lnTo>
                <a:lnTo>
                  <a:pt x="290206" y="52623"/>
                </a:lnTo>
                <a:lnTo>
                  <a:pt x="183288" y="37141"/>
                </a:lnTo>
                <a:lnTo>
                  <a:pt x="117104" y="0"/>
                </a:lnTo>
                <a:close/>
              </a:path>
              <a:path w="422909" h="953770">
                <a:moveTo>
                  <a:pt x="267720" y="947254"/>
                </a:moveTo>
                <a:lnTo>
                  <a:pt x="224020" y="947254"/>
                </a:lnTo>
                <a:lnTo>
                  <a:pt x="259662" y="950348"/>
                </a:lnTo>
                <a:lnTo>
                  <a:pt x="267720" y="947254"/>
                </a:lnTo>
                <a:close/>
              </a:path>
              <a:path w="422909" h="953770">
                <a:moveTo>
                  <a:pt x="346213" y="12376"/>
                </a:moveTo>
                <a:lnTo>
                  <a:pt x="290206" y="52623"/>
                </a:lnTo>
                <a:lnTo>
                  <a:pt x="347316" y="52623"/>
                </a:lnTo>
                <a:lnTo>
                  <a:pt x="346213" y="12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43275" y="272413"/>
                </a:moveTo>
                <a:lnTo>
                  <a:pt x="117104" y="77388"/>
                </a:lnTo>
                <a:lnTo>
                  <a:pt x="117104" y="0"/>
                </a:lnTo>
                <a:lnTo>
                  <a:pt x="183289" y="37140"/>
                </a:lnTo>
                <a:lnTo>
                  <a:pt x="290205" y="52623"/>
                </a:lnTo>
                <a:lnTo>
                  <a:pt x="346213" y="12375"/>
                </a:lnTo>
                <a:lnTo>
                  <a:pt x="348758" y="105247"/>
                </a:lnTo>
                <a:lnTo>
                  <a:pt x="422587" y="371473"/>
                </a:lnTo>
                <a:lnTo>
                  <a:pt x="389489" y="585075"/>
                </a:lnTo>
                <a:lnTo>
                  <a:pt x="338580" y="780087"/>
                </a:lnTo>
                <a:lnTo>
                  <a:pt x="356401" y="913207"/>
                </a:lnTo>
                <a:lnTo>
                  <a:pt x="259662" y="950348"/>
                </a:lnTo>
                <a:lnTo>
                  <a:pt x="224020" y="947254"/>
                </a:lnTo>
                <a:lnTo>
                  <a:pt x="117104" y="953442"/>
                </a:lnTo>
                <a:lnTo>
                  <a:pt x="66185" y="928677"/>
                </a:lnTo>
                <a:lnTo>
                  <a:pt x="101827" y="872959"/>
                </a:lnTo>
                <a:lnTo>
                  <a:pt x="0" y="866771"/>
                </a:lnTo>
                <a:lnTo>
                  <a:pt x="48364" y="758429"/>
                </a:lnTo>
                <a:lnTo>
                  <a:pt x="86550" y="727463"/>
                </a:lnTo>
                <a:lnTo>
                  <a:pt x="43275" y="272413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3799" y="38043"/>
                </a:lnTo>
                <a:lnTo>
                  <a:pt x="5473937" y="91293"/>
                </a:lnTo>
                <a:lnTo>
                  <a:pt x="5452334" y="123545"/>
                </a:lnTo>
                <a:lnTo>
                  <a:pt x="5424770" y="152635"/>
                </a:lnTo>
                <a:lnTo>
                  <a:pt x="5391870" y="178081"/>
                </a:lnTo>
                <a:lnTo>
                  <a:pt x="5354257" y="199399"/>
                </a:lnTo>
                <a:lnTo>
                  <a:pt x="5312557" y="216107"/>
                </a:lnTo>
                <a:lnTo>
                  <a:pt x="5267393" y="227722"/>
                </a:lnTo>
                <a:lnTo>
                  <a:pt x="5219390" y="233761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3027261" y="235316"/>
                </a:lnTo>
                <a:lnTo>
                  <a:pt x="2979258" y="241355"/>
                </a:lnTo>
                <a:lnTo>
                  <a:pt x="2934094" y="252970"/>
                </a:lnTo>
                <a:lnTo>
                  <a:pt x="2892394" y="269678"/>
                </a:lnTo>
                <a:lnTo>
                  <a:pt x="2854781" y="290996"/>
                </a:lnTo>
                <a:lnTo>
                  <a:pt x="2821881" y="316442"/>
                </a:lnTo>
                <a:lnTo>
                  <a:pt x="2794317" y="345532"/>
                </a:lnTo>
                <a:lnTo>
                  <a:pt x="2772714" y="377784"/>
                </a:lnTo>
                <a:lnTo>
                  <a:pt x="2752853" y="431034"/>
                </a:lnTo>
                <a:lnTo>
                  <a:pt x="2748884" y="469078"/>
                </a:lnTo>
                <a:lnTo>
                  <a:pt x="2747878" y="449842"/>
                </a:lnTo>
                <a:lnTo>
                  <a:pt x="2733424" y="394945"/>
                </a:lnTo>
                <a:lnTo>
                  <a:pt x="2715035" y="361293"/>
                </a:lnTo>
                <a:lnTo>
                  <a:pt x="2690374" y="330562"/>
                </a:lnTo>
                <a:lnTo>
                  <a:pt x="2660064" y="303233"/>
                </a:lnTo>
                <a:lnTo>
                  <a:pt x="2624730" y="279791"/>
                </a:lnTo>
                <a:lnTo>
                  <a:pt x="2584995" y="260717"/>
                </a:lnTo>
                <a:lnTo>
                  <a:pt x="2541485" y="246495"/>
                </a:lnTo>
                <a:lnTo>
                  <a:pt x="2494823" y="237608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78377" y="233761"/>
                </a:lnTo>
                <a:lnTo>
                  <a:pt x="230374" y="227722"/>
                </a:lnTo>
                <a:lnTo>
                  <a:pt x="185210" y="216107"/>
                </a:lnTo>
                <a:lnTo>
                  <a:pt x="143510" y="199399"/>
                </a:lnTo>
                <a:lnTo>
                  <a:pt x="105897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9703" y="38043"/>
                </a:lnTo>
                <a:lnTo>
                  <a:pt x="2769841" y="91293"/>
                </a:lnTo>
                <a:lnTo>
                  <a:pt x="2748238" y="123545"/>
                </a:lnTo>
                <a:lnTo>
                  <a:pt x="2720674" y="152635"/>
                </a:lnTo>
                <a:lnTo>
                  <a:pt x="2687773" y="178081"/>
                </a:lnTo>
                <a:lnTo>
                  <a:pt x="2650161" y="199399"/>
                </a:lnTo>
                <a:lnTo>
                  <a:pt x="2608460" y="216107"/>
                </a:lnTo>
                <a:lnTo>
                  <a:pt x="2563296" y="227722"/>
                </a:lnTo>
                <a:lnTo>
                  <a:pt x="2515293" y="233761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75214" y="235316"/>
                </a:lnTo>
                <a:lnTo>
                  <a:pt x="1627211" y="241355"/>
                </a:lnTo>
                <a:lnTo>
                  <a:pt x="1582047" y="252970"/>
                </a:lnTo>
                <a:lnTo>
                  <a:pt x="1540346" y="269678"/>
                </a:lnTo>
                <a:lnTo>
                  <a:pt x="1502733" y="290996"/>
                </a:lnTo>
                <a:lnTo>
                  <a:pt x="1469833" y="316442"/>
                </a:lnTo>
                <a:lnTo>
                  <a:pt x="1442269" y="345532"/>
                </a:lnTo>
                <a:lnTo>
                  <a:pt x="1420666" y="377784"/>
                </a:lnTo>
                <a:lnTo>
                  <a:pt x="1400805" y="431034"/>
                </a:lnTo>
                <a:lnTo>
                  <a:pt x="1396836" y="469078"/>
                </a:lnTo>
                <a:lnTo>
                  <a:pt x="1395830" y="449842"/>
                </a:lnTo>
                <a:lnTo>
                  <a:pt x="1381376" y="394945"/>
                </a:lnTo>
                <a:lnTo>
                  <a:pt x="1362987" y="361293"/>
                </a:lnTo>
                <a:lnTo>
                  <a:pt x="1338326" y="330562"/>
                </a:lnTo>
                <a:lnTo>
                  <a:pt x="1308016" y="303233"/>
                </a:lnTo>
                <a:lnTo>
                  <a:pt x="1272681" y="279791"/>
                </a:lnTo>
                <a:lnTo>
                  <a:pt x="1232946" y="260717"/>
                </a:lnTo>
                <a:lnTo>
                  <a:pt x="1189436" y="246495"/>
                </a:lnTo>
                <a:lnTo>
                  <a:pt x="1142774" y="237608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78378" y="233761"/>
                </a:lnTo>
                <a:lnTo>
                  <a:pt x="230375" y="227722"/>
                </a:lnTo>
                <a:lnTo>
                  <a:pt x="185211" y="216107"/>
                </a:lnTo>
                <a:lnTo>
                  <a:pt x="143510" y="199399"/>
                </a:lnTo>
                <a:lnTo>
                  <a:pt x="105898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77083" y="4754371"/>
            <a:ext cx="23228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</a:pP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GR</a:t>
            </a:r>
            <a:r>
              <a:rPr sz="2400" b="1" spc="-20" dirty="0">
                <a:solidFill>
                  <a:srgbClr val="6AA84F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6AA84F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1C232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F1C232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1C232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A64D79"/>
                </a:solidFill>
                <a:latin typeface="Calibri"/>
                <a:cs typeface="Calibri"/>
              </a:rPr>
              <a:t>TR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1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0861" y="4858003"/>
            <a:ext cx="1972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07166" y="4858003"/>
            <a:ext cx="1972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25201" y="5844794"/>
            <a:ext cx="21564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1313" y="38046"/>
                </a:lnTo>
                <a:lnTo>
                  <a:pt x="2731451" y="91296"/>
                </a:lnTo>
                <a:lnTo>
                  <a:pt x="2709848" y="123548"/>
                </a:lnTo>
                <a:lnTo>
                  <a:pt x="2682285" y="152639"/>
                </a:lnTo>
                <a:lnTo>
                  <a:pt x="2649385" y="178085"/>
                </a:lnTo>
                <a:lnTo>
                  <a:pt x="2611772" y="199403"/>
                </a:lnTo>
                <a:lnTo>
                  <a:pt x="2570072" y="216112"/>
                </a:lnTo>
                <a:lnTo>
                  <a:pt x="2524908" y="227727"/>
                </a:lnTo>
                <a:lnTo>
                  <a:pt x="2476906" y="233766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56017" y="235317"/>
                </a:lnTo>
                <a:lnTo>
                  <a:pt x="1608014" y="241356"/>
                </a:lnTo>
                <a:lnTo>
                  <a:pt x="1562850" y="252971"/>
                </a:lnTo>
                <a:lnTo>
                  <a:pt x="1521150" y="269680"/>
                </a:lnTo>
                <a:lnTo>
                  <a:pt x="1483537" y="290998"/>
                </a:lnTo>
                <a:lnTo>
                  <a:pt x="1450637" y="316444"/>
                </a:lnTo>
                <a:lnTo>
                  <a:pt x="1423074" y="345535"/>
                </a:lnTo>
                <a:lnTo>
                  <a:pt x="1401471" y="377787"/>
                </a:lnTo>
                <a:lnTo>
                  <a:pt x="1381610" y="431037"/>
                </a:lnTo>
                <a:lnTo>
                  <a:pt x="1377641" y="469081"/>
                </a:lnTo>
                <a:lnTo>
                  <a:pt x="1376635" y="449845"/>
                </a:lnTo>
                <a:lnTo>
                  <a:pt x="1362181" y="394948"/>
                </a:lnTo>
                <a:lnTo>
                  <a:pt x="1343793" y="361296"/>
                </a:lnTo>
                <a:lnTo>
                  <a:pt x="1319132" y="330564"/>
                </a:lnTo>
                <a:lnTo>
                  <a:pt x="1288822" y="303235"/>
                </a:lnTo>
                <a:lnTo>
                  <a:pt x="1253487" y="279793"/>
                </a:lnTo>
                <a:lnTo>
                  <a:pt x="1213753" y="260719"/>
                </a:lnTo>
                <a:lnTo>
                  <a:pt x="1170243" y="246497"/>
                </a:lnTo>
                <a:lnTo>
                  <a:pt x="1123582" y="237610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78375" y="233763"/>
                </a:lnTo>
                <a:lnTo>
                  <a:pt x="230373" y="227724"/>
                </a:lnTo>
                <a:lnTo>
                  <a:pt x="185209" y="216109"/>
                </a:lnTo>
                <a:lnTo>
                  <a:pt x="143509" y="199400"/>
                </a:lnTo>
                <a:lnTo>
                  <a:pt x="105897" y="178082"/>
                </a:lnTo>
                <a:lnTo>
                  <a:pt x="72996" y="152636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8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44351" y="5844794"/>
            <a:ext cx="28111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66288" y="2261616"/>
            <a:ext cx="2852928" cy="2429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6" y="1225770"/>
                </a:moveTo>
                <a:lnTo>
                  <a:pt x="1369695" y="1225770"/>
                </a:lnTo>
                <a:lnTo>
                  <a:pt x="1443026" y="1418088"/>
                </a:lnTo>
                <a:lnTo>
                  <a:pt x="1614260" y="1538274"/>
                </a:lnTo>
                <a:lnTo>
                  <a:pt x="1712057" y="1454137"/>
                </a:lnTo>
                <a:lnTo>
                  <a:pt x="1717639" y="1315726"/>
                </a:lnTo>
                <a:lnTo>
                  <a:pt x="1684306" y="1225770"/>
                </a:lnTo>
                <a:close/>
              </a:path>
              <a:path w="2189479" h="1538604">
                <a:moveTo>
                  <a:pt x="2183763" y="961421"/>
                </a:moveTo>
                <a:lnTo>
                  <a:pt x="1944441" y="961421"/>
                </a:lnTo>
                <a:lnTo>
                  <a:pt x="1895508" y="1177716"/>
                </a:lnTo>
                <a:lnTo>
                  <a:pt x="2066740" y="1261852"/>
                </a:lnTo>
                <a:lnTo>
                  <a:pt x="2189006" y="1141667"/>
                </a:lnTo>
                <a:lnTo>
                  <a:pt x="2189006" y="997470"/>
                </a:lnTo>
                <a:lnTo>
                  <a:pt x="2183763" y="961421"/>
                </a:lnTo>
                <a:close/>
              </a:path>
              <a:path w="2189479" h="1538604">
                <a:moveTo>
                  <a:pt x="967495" y="360490"/>
                </a:moveTo>
                <a:lnTo>
                  <a:pt x="330182" y="360490"/>
                </a:lnTo>
                <a:lnTo>
                  <a:pt x="525847" y="408579"/>
                </a:lnTo>
                <a:lnTo>
                  <a:pt x="856029" y="516760"/>
                </a:lnTo>
                <a:lnTo>
                  <a:pt x="1076162" y="648917"/>
                </a:lnTo>
                <a:lnTo>
                  <a:pt x="1100662" y="853273"/>
                </a:lnTo>
                <a:lnTo>
                  <a:pt x="1161812" y="1117657"/>
                </a:lnTo>
                <a:lnTo>
                  <a:pt x="1198460" y="1249847"/>
                </a:lnTo>
                <a:lnTo>
                  <a:pt x="1369695" y="1225770"/>
                </a:lnTo>
                <a:lnTo>
                  <a:pt x="1684306" y="1225770"/>
                </a:lnTo>
                <a:lnTo>
                  <a:pt x="1675409" y="1201760"/>
                </a:lnTo>
                <a:lnTo>
                  <a:pt x="1650908" y="1093613"/>
                </a:lnTo>
                <a:lnTo>
                  <a:pt x="1809890" y="1045557"/>
                </a:lnTo>
                <a:lnTo>
                  <a:pt x="1944441" y="961421"/>
                </a:lnTo>
                <a:lnTo>
                  <a:pt x="2183763" y="961421"/>
                </a:lnTo>
                <a:lnTo>
                  <a:pt x="2164539" y="829229"/>
                </a:lnTo>
                <a:lnTo>
                  <a:pt x="2078922" y="721048"/>
                </a:lnTo>
                <a:lnTo>
                  <a:pt x="2127890" y="624940"/>
                </a:lnTo>
                <a:lnTo>
                  <a:pt x="2158433" y="444661"/>
                </a:lnTo>
                <a:lnTo>
                  <a:pt x="1235144" y="444661"/>
                </a:lnTo>
                <a:lnTo>
                  <a:pt x="967495" y="360490"/>
                </a:lnTo>
                <a:close/>
              </a:path>
              <a:path w="2189479" h="1538604">
                <a:moveTo>
                  <a:pt x="1369695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7" y="408579"/>
                </a:lnTo>
                <a:lnTo>
                  <a:pt x="1235144" y="444661"/>
                </a:lnTo>
                <a:lnTo>
                  <a:pt x="2158433" y="444661"/>
                </a:lnTo>
                <a:lnTo>
                  <a:pt x="2176755" y="336514"/>
                </a:lnTo>
                <a:lnTo>
                  <a:pt x="2182145" y="204322"/>
                </a:lnTo>
                <a:lnTo>
                  <a:pt x="1577541" y="204322"/>
                </a:lnTo>
                <a:lnTo>
                  <a:pt x="1369695" y="36048"/>
                </a:lnTo>
                <a:close/>
              </a:path>
              <a:path w="2189479" h="1538604">
                <a:moveTo>
                  <a:pt x="489164" y="216294"/>
                </a:moveTo>
                <a:lnTo>
                  <a:pt x="80545" y="254182"/>
                </a:lnTo>
                <a:lnTo>
                  <a:pt x="0" y="348519"/>
                </a:lnTo>
                <a:lnTo>
                  <a:pt x="146766" y="384568"/>
                </a:lnTo>
                <a:lnTo>
                  <a:pt x="330182" y="360490"/>
                </a:lnTo>
                <a:lnTo>
                  <a:pt x="967495" y="360490"/>
                </a:lnTo>
                <a:lnTo>
                  <a:pt x="929429" y="348519"/>
                </a:lnTo>
                <a:lnTo>
                  <a:pt x="489164" y="216294"/>
                </a:lnTo>
                <a:close/>
              </a:path>
              <a:path w="2189479" h="1538604">
                <a:moveTo>
                  <a:pt x="2103389" y="0"/>
                </a:moveTo>
                <a:lnTo>
                  <a:pt x="1907724" y="180279"/>
                </a:lnTo>
                <a:lnTo>
                  <a:pt x="1577541" y="204322"/>
                </a:lnTo>
                <a:lnTo>
                  <a:pt x="2182145" y="204322"/>
                </a:lnTo>
                <a:lnTo>
                  <a:pt x="2189006" y="36048"/>
                </a:lnTo>
                <a:lnTo>
                  <a:pt x="210338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89" y="0"/>
                </a:lnTo>
                <a:lnTo>
                  <a:pt x="2189006" y="36049"/>
                </a:lnTo>
                <a:lnTo>
                  <a:pt x="2176756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1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1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2"/>
                </a:moveTo>
                <a:lnTo>
                  <a:pt x="0" y="266989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2" y="1177536"/>
                </a:lnTo>
                <a:lnTo>
                  <a:pt x="1647664" y="1177536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2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2" y="739479"/>
                </a:lnTo>
                <a:lnTo>
                  <a:pt x="1804790" y="842839"/>
                </a:lnTo>
                <a:lnTo>
                  <a:pt x="1833387" y="985572"/>
                </a:lnTo>
                <a:lnTo>
                  <a:pt x="1819089" y="1133203"/>
                </a:lnTo>
                <a:lnTo>
                  <a:pt x="1647664" y="1177536"/>
                </a:lnTo>
                <a:lnTo>
                  <a:pt x="2828382" y="1177536"/>
                </a:lnTo>
                <a:lnTo>
                  <a:pt x="2831700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700" y="926482"/>
                </a:lnTo>
                <a:lnTo>
                  <a:pt x="2842424" y="115100"/>
                </a:lnTo>
                <a:lnTo>
                  <a:pt x="2497585" y="115100"/>
                </a:lnTo>
                <a:lnTo>
                  <a:pt x="2452469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3" y="75087"/>
                </a:moveTo>
                <a:lnTo>
                  <a:pt x="2497585" y="115100"/>
                </a:lnTo>
                <a:lnTo>
                  <a:pt x="2842424" y="115100"/>
                </a:lnTo>
                <a:lnTo>
                  <a:pt x="2842953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3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5" y="654554"/>
                </a:lnTo>
                <a:lnTo>
                  <a:pt x="600003" y="629959"/>
                </a:lnTo>
                <a:lnTo>
                  <a:pt x="1352469" y="629959"/>
                </a:lnTo>
                <a:lnTo>
                  <a:pt x="1338454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3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898" y="408501"/>
                </a:lnTo>
                <a:lnTo>
                  <a:pt x="2300065" y="472469"/>
                </a:lnTo>
                <a:lnTo>
                  <a:pt x="2297704" y="792100"/>
                </a:lnTo>
                <a:lnTo>
                  <a:pt x="2495326" y="816963"/>
                </a:lnTo>
                <a:lnTo>
                  <a:pt x="2514384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69" y="629959"/>
                </a:moveTo>
                <a:lnTo>
                  <a:pt x="600003" y="629959"/>
                </a:lnTo>
                <a:lnTo>
                  <a:pt x="1314316" y="836639"/>
                </a:lnTo>
                <a:lnTo>
                  <a:pt x="1385730" y="821881"/>
                </a:lnTo>
                <a:lnTo>
                  <a:pt x="1352469" y="629959"/>
                </a:lnTo>
                <a:close/>
              </a:path>
              <a:path w="2838450" h="1058545">
                <a:moveTo>
                  <a:pt x="2108684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7" y="595505"/>
                </a:lnTo>
                <a:lnTo>
                  <a:pt x="2108684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8" y="98399"/>
                </a:lnTo>
                <a:lnTo>
                  <a:pt x="2557240" y="137793"/>
                </a:lnTo>
                <a:lnTo>
                  <a:pt x="2295305" y="162429"/>
                </a:lnTo>
                <a:lnTo>
                  <a:pt x="1433385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4" y="442955"/>
                </a:lnTo>
                <a:lnTo>
                  <a:pt x="2142898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0"/>
                </a:moveTo>
                <a:lnTo>
                  <a:pt x="0" y="639796"/>
                </a:lnTo>
                <a:lnTo>
                  <a:pt x="619061" y="561051"/>
                </a:lnTo>
                <a:lnTo>
                  <a:pt x="904794" y="442934"/>
                </a:lnTo>
                <a:lnTo>
                  <a:pt x="1346971" y="442934"/>
                </a:lnTo>
                <a:lnTo>
                  <a:pt x="2238169" y="182105"/>
                </a:lnTo>
                <a:lnTo>
                  <a:pt x="2614375" y="137812"/>
                </a:lnTo>
                <a:lnTo>
                  <a:pt x="2814375" y="9837"/>
                </a:lnTo>
                <a:lnTo>
                  <a:pt x="0" y="0"/>
                </a:lnTo>
                <a:close/>
              </a:path>
              <a:path w="2814954" h="640080">
                <a:moveTo>
                  <a:pt x="1346971" y="442934"/>
                </a:moveTo>
                <a:lnTo>
                  <a:pt x="904794" y="442934"/>
                </a:lnTo>
                <a:lnTo>
                  <a:pt x="1161950" y="497084"/>
                </a:lnTo>
                <a:lnTo>
                  <a:pt x="1346971" y="442934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1302589"/>
            <a:ext cx="2990850" cy="4920615"/>
          </a:xfrm>
          <a:custGeom>
            <a:avLst/>
            <a:gdLst/>
            <a:ahLst/>
            <a:cxnLst/>
            <a:rect l="l" t="t" r="r" b="b"/>
            <a:pathLst>
              <a:path w="2990850" h="4920615">
                <a:moveTo>
                  <a:pt x="0" y="0"/>
                </a:moveTo>
                <a:lnTo>
                  <a:pt x="2990593" y="0"/>
                </a:lnTo>
                <a:lnTo>
                  <a:pt x="2990593" y="4920463"/>
                </a:lnTo>
                <a:lnTo>
                  <a:pt x="0" y="49204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07437" y="1276305"/>
            <a:ext cx="6080125" cy="3485515"/>
          </a:xfrm>
          <a:custGeom>
            <a:avLst/>
            <a:gdLst/>
            <a:ahLst/>
            <a:cxnLst/>
            <a:rect l="l" t="t" r="r" b="b"/>
            <a:pathLst>
              <a:path w="6080125" h="3485515">
                <a:moveTo>
                  <a:pt x="0" y="0"/>
                </a:moveTo>
                <a:lnTo>
                  <a:pt x="6079662" y="0"/>
                </a:lnTo>
                <a:lnTo>
                  <a:pt x="6079662" y="3485427"/>
                </a:lnTo>
                <a:lnTo>
                  <a:pt x="0" y="34854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6552" y="6153403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4" y="1591055"/>
            <a:ext cx="4620768" cy="346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4965" y="2745884"/>
            <a:ext cx="1261745" cy="2313305"/>
          </a:xfrm>
          <a:custGeom>
            <a:avLst/>
            <a:gdLst/>
            <a:ahLst/>
            <a:cxnLst/>
            <a:rect l="l" t="t" r="r" b="b"/>
            <a:pathLst>
              <a:path w="1261745" h="2313304">
                <a:moveTo>
                  <a:pt x="0" y="0"/>
                </a:moveTo>
                <a:lnTo>
                  <a:pt x="1261622" y="0"/>
                </a:lnTo>
                <a:lnTo>
                  <a:pt x="1261622" y="2313064"/>
                </a:lnTo>
                <a:lnTo>
                  <a:pt x="0" y="23130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”S</a:t>
            </a:r>
            <a:r>
              <a:rPr sz="4000" spc="-5" dirty="0"/>
              <a:t>l</a:t>
            </a:r>
            <a:r>
              <a:rPr sz="4000" spc="-20" dirty="0"/>
              <a:t>o</a:t>
            </a:r>
            <a:r>
              <a:rPr sz="4000" spc="85" dirty="0"/>
              <a:t>w</a:t>
            </a:r>
            <a:r>
              <a:rPr sz="4000" dirty="0"/>
              <a:t>”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</a:t>
            </a:r>
            <a:r>
              <a:rPr sz="4000" dirty="0"/>
              <a:t>N</a:t>
            </a:r>
            <a:r>
              <a:rPr sz="4000" spc="-10" dirty="0"/>
              <a:t> </a:t>
            </a:r>
            <a:r>
              <a:rPr sz="4000" spc="-270" dirty="0"/>
              <a:t>T</a:t>
            </a:r>
            <a:r>
              <a:rPr sz="4000" spc="-85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endParaRPr sz="4000"/>
          </a:p>
          <a:p>
            <a:pPr marL="1319530">
              <a:lnSpc>
                <a:spcPct val="100000"/>
              </a:lnSpc>
              <a:spcBef>
                <a:spcPts val="910"/>
              </a:spcBef>
            </a:pPr>
            <a:r>
              <a:rPr sz="2800" b="0" spc="-10" dirty="0">
                <a:latin typeface="Calibri"/>
                <a:cs typeface="Calibri"/>
              </a:rPr>
              <a:t>I</a:t>
            </a:r>
            <a:r>
              <a:rPr sz="2800" b="0" dirty="0">
                <a:latin typeface="Calibri"/>
                <a:cs typeface="Calibri"/>
              </a:rPr>
              <a:t>npu</a:t>
            </a:r>
            <a:r>
              <a:rPr sz="2800" b="0" spc="-10" dirty="0">
                <a:latin typeface="Calibri"/>
                <a:cs typeface="Calibri"/>
              </a:rPr>
              <a:t>t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I</a:t>
            </a:r>
            <a:r>
              <a:rPr sz="2800" b="0" spc="-25" dirty="0">
                <a:latin typeface="Calibri"/>
                <a:cs typeface="Calibri"/>
              </a:rPr>
              <a:t>m</a:t>
            </a:r>
            <a:r>
              <a:rPr sz="2800" b="0" spc="-5" dirty="0">
                <a:latin typeface="Calibri"/>
                <a:cs typeface="Calibri"/>
              </a:rPr>
              <a:t>a</a:t>
            </a:r>
            <a:r>
              <a:rPr sz="2800" b="0" spc="-45" dirty="0">
                <a:latin typeface="Calibri"/>
                <a:cs typeface="Calibri"/>
              </a:rPr>
              <a:t>g</a:t>
            </a:r>
            <a:r>
              <a:rPr sz="2800" b="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04314" y="3192749"/>
            <a:ext cx="747395" cy="1662430"/>
          </a:xfrm>
          <a:custGeom>
            <a:avLst/>
            <a:gdLst/>
            <a:ahLst/>
            <a:cxnLst/>
            <a:rect l="l" t="t" r="r" b="b"/>
            <a:pathLst>
              <a:path w="747395" h="1662429">
                <a:moveTo>
                  <a:pt x="0" y="0"/>
                </a:moveTo>
                <a:lnTo>
                  <a:pt x="747089" y="0"/>
                </a:lnTo>
                <a:lnTo>
                  <a:pt x="747089" y="1662267"/>
                </a:lnTo>
                <a:lnTo>
                  <a:pt x="0" y="166226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2416" y="3031540"/>
            <a:ext cx="747395" cy="1410335"/>
          </a:xfrm>
          <a:custGeom>
            <a:avLst/>
            <a:gdLst/>
            <a:ahLst/>
            <a:cxnLst/>
            <a:rect l="l" t="t" r="r" b="b"/>
            <a:pathLst>
              <a:path w="747395" h="1410335">
                <a:moveTo>
                  <a:pt x="0" y="0"/>
                </a:moveTo>
                <a:lnTo>
                  <a:pt x="747089" y="0"/>
                </a:lnTo>
                <a:lnTo>
                  <a:pt x="747089" y="1409819"/>
                </a:lnTo>
                <a:lnTo>
                  <a:pt x="0" y="140981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9730" y="5165687"/>
            <a:ext cx="298323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und-</a:t>
            </a:r>
            <a:r>
              <a:rPr sz="2500" spc="-160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ut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</a:t>
            </a:fld>
            <a:endParaRPr spc="-1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6071" y="1264919"/>
            <a:ext cx="7153656" cy="477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5" dirty="0"/>
              <a:t>C</a:t>
            </a:r>
            <a:r>
              <a:rPr spc="-10" dirty="0"/>
              <a:t>o</a:t>
            </a:r>
            <a:r>
              <a:rPr spc="-35" dirty="0"/>
              <a:t>mpu</a:t>
            </a:r>
            <a:r>
              <a:rPr spc="-55" dirty="0"/>
              <a:t>t</a:t>
            </a:r>
            <a:r>
              <a:rPr spc="-30" dirty="0"/>
              <a:t>e</a:t>
            </a:r>
            <a:r>
              <a:rPr spc="-15" dirty="0"/>
              <a:t>r</a:t>
            </a:r>
            <a:r>
              <a:rPr spc="5" dirty="0"/>
              <a:t> </a:t>
            </a:r>
            <a:r>
              <a:rPr dirty="0"/>
              <a:t>V</a:t>
            </a:r>
            <a:r>
              <a:rPr spc="-15" dirty="0"/>
              <a:t>isi</a:t>
            </a:r>
            <a:r>
              <a:rPr spc="-35" dirty="0"/>
              <a:t>o</a:t>
            </a:r>
            <a:r>
              <a:rPr spc="-25" dirty="0"/>
              <a:t>n</a:t>
            </a:r>
            <a:r>
              <a:rPr spc="5" dirty="0"/>
              <a:t> </a:t>
            </a:r>
            <a:r>
              <a:rPr spc="-345" dirty="0"/>
              <a:t>T</a:t>
            </a:r>
            <a:r>
              <a:rPr spc="-20" dirty="0"/>
              <a:t>as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dirty="0"/>
              <a:t> </a:t>
            </a:r>
            <a:r>
              <a:rPr spc="-25" dirty="0"/>
              <a:t>In</a:t>
            </a:r>
            <a:r>
              <a:rPr spc="-75" dirty="0"/>
              <a:t>s</a:t>
            </a:r>
            <a:r>
              <a:rPr spc="-80" dirty="0"/>
              <a:t>t</a:t>
            </a:r>
            <a:r>
              <a:rPr spc="-25" dirty="0"/>
              <a:t>an</a:t>
            </a:r>
            <a:r>
              <a:rPr spc="-30" dirty="0"/>
              <a:t>c</a:t>
            </a:r>
            <a:r>
              <a:rPr dirty="0"/>
              <a:t>e </a:t>
            </a:r>
            <a:r>
              <a:rPr spc="-15" dirty="0"/>
              <a:t>S</a:t>
            </a:r>
            <a:r>
              <a:rPr spc="-30" dirty="0"/>
              <a:t>egme</a:t>
            </a:r>
            <a:r>
              <a:rPr spc="-65" dirty="0"/>
              <a:t>n</a:t>
            </a:r>
            <a:r>
              <a:rPr spc="-80" dirty="0"/>
              <a:t>t</a:t>
            </a:r>
            <a:r>
              <a:rPr spc="-70" dirty="0"/>
              <a:t>a</a:t>
            </a:r>
            <a:r>
              <a:rPr spc="-15" dirty="0"/>
              <a:t>ti</a:t>
            </a:r>
            <a:r>
              <a:rPr spc="-35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/>
          <p:nvPr/>
        </p:nvSpPr>
        <p:spPr>
          <a:xfrm>
            <a:off x="5221323" y="1306506"/>
            <a:ext cx="2887345" cy="4730750"/>
          </a:xfrm>
          <a:custGeom>
            <a:avLst/>
            <a:gdLst/>
            <a:ahLst/>
            <a:cxnLst/>
            <a:rect l="l" t="t" r="r" b="b"/>
            <a:pathLst>
              <a:path w="2887345" h="4730750">
                <a:moveTo>
                  <a:pt x="287999" y="446399"/>
                </a:moveTo>
                <a:lnTo>
                  <a:pt x="115199" y="511200"/>
                </a:lnTo>
                <a:lnTo>
                  <a:pt x="0" y="604799"/>
                </a:lnTo>
                <a:lnTo>
                  <a:pt x="64799" y="770399"/>
                </a:lnTo>
                <a:lnTo>
                  <a:pt x="165600" y="907200"/>
                </a:lnTo>
                <a:lnTo>
                  <a:pt x="331199" y="1043999"/>
                </a:lnTo>
                <a:lnTo>
                  <a:pt x="489600" y="1144799"/>
                </a:lnTo>
                <a:lnTo>
                  <a:pt x="446399" y="1245599"/>
                </a:lnTo>
                <a:lnTo>
                  <a:pt x="475199" y="1483199"/>
                </a:lnTo>
                <a:lnTo>
                  <a:pt x="453599" y="1720799"/>
                </a:lnTo>
                <a:lnTo>
                  <a:pt x="417600" y="1900800"/>
                </a:lnTo>
                <a:lnTo>
                  <a:pt x="417600" y="2145600"/>
                </a:lnTo>
                <a:lnTo>
                  <a:pt x="460799" y="2462399"/>
                </a:lnTo>
                <a:lnTo>
                  <a:pt x="547199" y="2671199"/>
                </a:lnTo>
                <a:lnTo>
                  <a:pt x="698399" y="2771999"/>
                </a:lnTo>
                <a:lnTo>
                  <a:pt x="712800" y="2951999"/>
                </a:lnTo>
                <a:lnTo>
                  <a:pt x="755999" y="3132000"/>
                </a:lnTo>
                <a:lnTo>
                  <a:pt x="799199" y="3268799"/>
                </a:lnTo>
                <a:lnTo>
                  <a:pt x="784800" y="3405600"/>
                </a:lnTo>
                <a:lnTo>
                  <a:pt x="813600" y="3484799"/>
                </a:lnTo>
                <a:lnTo>
                  <a:pt x="784800" y="3650400"/>
                </a:lnTo>
                <a:lnTo>
                  <a:pt x="791999" y="3801600"/>
                </a:lnTo>
                <a:lnTo>
                  <a:pt x="813600" y="3873600"/>
                </a:lnTo>
                <a:lnTo>
                  <a:pt x="820799" y="3988799"/>
                </a:lnTo>
                <a:lnTo>
                  <a:pt x="748799" y="4305599"/>
                </a:lnTo>
                <a:lnTo>
                  <a:pt x="719999" y="4399199"/>
                </a:lnTo>
                <a:lnTo>
                  <a:pt x="712800" y="4507199"/>
                </a:lnTo>
                <a:lnTo>
                  <a:pt x="640800" y="4665599"/>
                </a:lnTo>
                <a:lnTo>
                  <a:pt x="676799" y="4723199"/>
                </a:lnTo>
                <a:lnTo>
                  <a:pt x="979199" y="4730399"/>
                </a:lnTo>
                <a:lnTo>
                  <a:pt x="1022399" y="4636799"/>
                </a:lnTo>
                <a:lnTo>
                  <a:pt x="993599" y="4514399"/>
                </a:lnTo>
                <a:lnTo>
                  <a:pt x="1022399" y="4391999"/>
                </a:lnTo>
                <a:lnTo>
                  <a:pt x="993599" y="4240799"/>
                </a:lnTo>
                <a:lnTo>
                  <a:pt x="1015199" y="3959999"/>
                </a:lnTo>
                <a:lnTo>
                  <a:pt x="1130913" y="3959999"/>
                </a:lnTo>
                <a:lnTo>
                  <a:pt x="1101599" y="3823199"/>
                </a:lnTo>
                <a:lnTo>
                  <a:pt x="1173599" y="3542399"/>
                </a:lnTo>
                <a:lnTo>
                  <a:pt x="1108800" y="3419999"/>
                </a:lnTo>
                <a:lnTo>
                  <a:pt x="1101599" y="3211200"/>
                </a:lnTo>
                <a:lnTo>
                  <a:pt x="1123199" y="3052799"/>
                </a:lnTo>
                <a:lnTo>
                  <a:pt x="2176560" y="3052799"/>
                </a:lnTo>
                <a:lnTo>
                  <a:pt x="2196000" y="2858399"/>
                </a:lnTo>
                <a:lnTo>
                  <a:pt x="2181599" y="2671199"/>
                </a:lnTo>
                <a:lnTo>
                  <a:pt x="2159999" y="2483999"/>
                </a:lnTo>
                <a:lnTo>
                  <a:pt x="2224799" y="2282399"/>
                </a:lnTo>
                <a:lnTo>
                  <a:pt x="2268000" y="2087999"/>
                </a:lnTo>
                <a:lnTo>
                  <a:pt x="2239199" y="1872000"/>
                </a:lnTo>
                <a:lnTo>
                  <a:pt x="2203199" y="1619999"/>
                </a:lnTo>
                <a:lnTo>
                  <a:pt x="2138399" y="1425600"/>
                </a:lnTo>
                <a:lnTo>
                  <a:pt x="2131199" y="1245599"/>
                </a:lnTo>
                <a:lnTo>
                  <a:pt x="2369519" y="1245599"/>
                </a:lnTo>
                <a:lnTo>
                  <a:pt x="2505599" y="1195199"/>
                </a:lnTo>
                <a:lnTo>
                  <a:pt x="2728799" y="1058400"/>
                </a:lnTo>
                <a:lnTo>
                  <a:pt x="2858399" y="914400"/>
                </a:lnTo>
                <a:lnTo>
                  <a:pt x="2887200" y="748799"/>
                </a:lnTo>
                <a:lnTo>
                  <a:pt x="2840072" y="705599"/>
                </a:lnTo>
                <a:lnTo>
                  <a:pt x="2167199" y="705599"/>
                </a:lnTo>
                <a:lnTo>
                  <a:pt x="2187999" y="612000"/>
                </a:lnTo>
                <a:lnTo>
                  <a:pt x="835200" y="612000"/>
                </a:lnTo>
                <a:lnTo>
                  <a:pt x="691200" y="532799"/>
                </a:lnTo>
                <a:lnTo>
                  <a:pt x="518400" y="460800"/>
                </a:lnTo>
                <a:lnTo>
                  <a:pt x="287999" y="446399"/>
                </a:lnTo>
                <a:close/>
              </a:path>
              <a:path w="2887345" h="4730750">
                <a:moveTo>
                  <a:pt x="2167999" y="3189599"/>
                </a:moveTo>
                <a:lnTo>
                  <a:pt x="1735199" y="3189599"/>
                </a:lnTo>
                <a:lnTo>
                  <a:pt x="1778400" y="3448799"/>
                </a:lnTo>
                <a:lnTo>
                  <a:pt x="1807199" y="3765599"/>
                </a:lnTo>
                <a:lnTo>
                  <a:pt x="1850400" y="3952800"/>
                </a:lnTo>
                <a:lnTo>
                  <a:pt x="1951200" y="4168799"/>
                </a:lnTo>
                <a:lnTo>
                  <a:pt x="1994399" y="4485599"/>
                </a:lnTo>
                <a:lnTo>
                  <a:pt x="2037599" y="4607999"/>
                </a:lnTo>
                <a:lnTo>
                  <a:pt x="2015999" y="4730399"/>
                </a:lnTo>
                <a:lnTo>
                  <a:pt x="2347200" y="4730399"/>
                </a:lnTo>
                <a:lnTo>
                  <a:pt x="2339999" y="4636799"/>
                </a:lnTo>
                <a:lnTo>
                  <a:pt x="2282399" y="4492799"/>
                </a:lnTo>
                <a:lnTo>
                  <a:pt x="2224799" y="4341599"/>
                </a:lnTo>
                <a:lnTo>
                  <a:pt x="2174400" y="4147200"/>
                </a:lnTo>
                <a:lnTo>
                  <a:pt x="2181599" y="3988799"/>
                </a:lnTo>
                <a:lnTo>
                  <a:pt x="2188799" y="3880799"/>
                </a:lnTo>
                <a:lnTo>
                  <a:pt x="2159999" y="3700800"/>
                </a:lnTo>
                <a:lnTo>
                  <a:pt x="2152799" y="3463199"/>
                </a:lnTo>
                <a:lnTo>
                  <a:pt x="2167999" y="3189599"/>
                </a:lnTo>
                <a:close/>
              </a:path>
              <a:path w="2887345" h="4730750">
                <a:moveTo>
                  <a:pt x="1130913" y="3959999"/>
                </a:moveTo>
                <a:lnTo>
                  <a:pt x="1015199" y="3959999"/>
                </a:lnTo>
                <a:lnTo>
                  <a:pt x="1072799" y="4031999"/>
                </a:lnTo>
                <a:lnTo>
                  <a:pt x="1144799" y="4024800"/>
                </a:lnTo>
                <a:lnTo>
                  <a:pt x="1130913" y="3959999"/>
                </a:lnTo>
                <a:close/>
              </a:path>
              <a:path w="2887345" h="4730750">
                <a:moveTo>
                  <a:pt x="2176560" y="3052799"/>
                </a:moveTo>
                <a:lnTo>
                  <a:pt x="1123199" y="3052799"/>
                </a:lnTo>
                <a:lnTo>
                  <a:pt x="1216799" y="3232800"/>
                </a:lnTo>
                <a:lnTo>
                  <a:pt x="1245599" y="3520799"/>
                </a:lnTo>
                <a:lnTo>
                  <a:pt x="1223999" y="3686399"/>
                </a:lnTo>
                <a:lnTo>
                  <a:pt x="1260000" y="3823199"/>
                </a:lnTo>
                <a:lnTo>
                  <a:pt x="1332000" y="3830400"/>
                </a:lnTo>
                <a:lnTo>
                  <a:pt x="1468799" y="3837599"/>
                </a:lnTo>
                <a:lnTo>
                  <a:pt x="1497599" y="3787199"/>
                </a:lnTo>
                <a:lnTo>
                  <a:pt x="1447199" y="3693599"/>
                </a:lnTo>
                <a:lnTo>
                  <a:pt x="1425599" y="3535199"/>
                </a:lnTo>
                <a:lnTo>
                  <a:pt x="1511999" y="3520799"/>
                </a:lnTo>
                <a:lnTo>
                  <a:pt x="1648800" y="3376799"/>
                </a:lnTo>
                <a:lnTo>
                  <a:pt x="1735199" y="3189599"/>
                </a:lnTo>
                <a:lnTo>
                  <a:pt x="2167999" y="3189599"/>
                </a:lnTo>
                <a:lnTo>
                  <a:pt x="2174400" y="3074399"/>
                </a:lnTo>
                <a:lnTo>
                  <a:pt x="2176560" y="3052799"/>
                </a:lnTo>
                <a:close/>
              </a:path>
              <a:path w="2887345" h="4730750">
                <a:moveTo>
                  <a:pt x="2369519" y="1245599"/>
                </a:moveTo>
                <a:lnTo>
                  <a:pt x="2131199" y="1245599"/>
                </a:lnTo>
                <a:lnTo>
                  <a:pt x="2311199" y="1267199"/>
                </a:lnTo>
                <a:lnTo>
                  <a:pt x="2369519" y="1245599"/>
                </a:lnTo>
                <a:close/>
              </a:path>
              <a:path w="2887345" h="4730750">
                <a:moveTo>
                  <a:pt x="2440800" y="568799"/>
                </a:moveTo>
                <a:lnTo>
                  <a:pt x="2268000" y="633599"/>
                </a:lnTo>
                <a:lnTo>
                  <a:pt x="2167199" y="705599"/>
                </a:lnTo>
                <a:lnTo>
                  <a:pt x="2840072" y="705599"/>
                </a:lnTo>
                <a:lnTo>
                  <a:pt x="2800799" y="669599"/>
                </a:lnTo>
                <a:lnTo>
                  <a:pt x="2613600" y="590400"/>
                </a:lnTo>
                <a:lnTo>
                  <a:pt x="2440800" y="568799"/>
                </a:lnTo>
                <a:close/>
              </a:path>
              <a:path w="2887345" h="4730750">
                <a:moveTo>
                  <a:pt x="1483199" y="0"/>
                </a:moveTo>
                <a:lnTo>
                  <a:pt x="1252800" y="72000"/>
                </a:lnTo>
                <a:lnTo>
                  <a:pt x="1108800" y="122400"/>
                </a:lnTo>
                <a:lnTo>
                  <a:pt x="1000799" y="316800"/>
                </a:lnTo>
                <a:lnTo>
                  <a:pt x="835200" y="612000"/>
                </a:lnTo>
                <a:lnTo>
                  <a:pt x="2187999" y="612000"/>
                </a:lnTo>
                <a:lnTo>
                  <a:pt x="2196000" y="575999"/>
                </a:lnTo>
                <a:lnTo>
                  <a:pt x="2080799" y="403199"/>
                </a:lnTo>
                <a:lnTo>
                  <a:pt x="2008799" y="223199"/>
                </a:lnTo>
                <a:lnTo>
                  <a:pt x="1800000" y="79199"/>
                </a:lnTo>
                <a:lnTo>
                  <a:pt x="1576800" y="28799"/>
                </a:lnTo>
                <a:lnTo>
                  <a:pt x="1483199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21323" y="1306506"/>
            <a:ext cx="2887345" cy="4730750"/>
          </a:xfrm>
          <a:custGeom>
            <a:avLst/>
            <a:gdLst/>
            <a:ahLst/>
            <a:cxnLst/>
            <a:rect l="l" t="t" r="r" b="b"/>
            <a:pathLst>
              <a:path w="2887345" h="4730750">
                <a:moveTo>
                  <a:pt x="1483200" y="0"/>
                </a:moveTo>
                <a:lnTo>
                  <a:pt x="1252800" y="72000"/>
                </a:lnTo>
                <a:lnTo>
                  <a:pt x="1108800" y="122400"/>
                </a:lnTo>
                <a:lnTo>
                  <a:pt x="1000800" y="316800"/>
                </a:lnTo>
                <a:lnTo>
                  <a:pt x="835200" y="612000"/>
                </a:lnTo>
                <a:lnTo>
                  <a:pt x="691200" y="532800"/>
                </a:lnTo>
                <a:lnTo>
                  <a:pt x="518400" y="460800"/>
                </a:lnTo>
                <a:lnTo>
                  <a:pt x="288000" y="446400"/>
                </a:lnTo>
                <a:lnTo>
                  <a:pt x="115200" y="511200"/>
                </a:lnTo>
                <a:lnTo>
                  <a:pt x="0" y="604800"/>
                </a:lnTo>
                <a:lnTo>
                  <a:pt x="64800" y="770400"/>
                </a:lnTo>
                <a:lnTo>
                  <a:pt x="165600" y="907200"/>
                </a:lnTo>
                <a:lnTo>
                  <a:pt x="331200" y="1044000"/>
                </a:lnTo>
                <a:lnTo>
                  <a:pt x="489600" y="1144800"/>
                </a:lnTo>
                <a:lnTo>
                  <a:pt x="446400" y="1245600"/>
                </a:lnTo>
                <a:lnTo>
                  <a:pt x="475200" y="1483200"/>
                </a:lnTo>
                <a:lnTo>
                  <a:pt x="453600" y="1720800"/>
                </a:lnTo>
                <a:lnTo>
                  <a:pt x="417600" y="1900800"/>
                </a:lnTo>
                <a:lnTo>
                  <a:pt x="417600" y="2145600"/>
                </a:lnTo>
                <a:lnTo>
                  <a:pt x="460800" y="2462400"/>
                </a:lnTo>
                <a:lnTo>
                  <a:pt x="547200" y="2671200"/>
                </a:lnTo>
                <a:lnTo>
                  <a:pt x="698400" y="2772000"/>
                </a:lnTo>
                <a:lnTo>
                  <a:pt x="712800" y="2952000"/>
                </a:lnTo>
                <a:lnTo>
                  <a:pt x="756000" y="3132000"/>
                </a:lnTo>
                <a:lnTo>
                  <a:pt x="799200" y="3268800"/>
                </a:lnTo>
                <a:lnTo>
                  <a:pt x="784800" y="3405600"/>
                </a:lnTo>
                <a:lnTo>
                  <a:pt x="813600" y="3484800"/>
                </a:lnTo>
                <a:lnTo>
                  <a:pt x="784800" y="3650400"/>
                </a:lnTo>
                <a:lnTo>
                  <a:pt x="792000" y="3801600"/>
                </a:lnTo>
                <a:lnTo>
                  <a:pt x="813600" y="3873600"/>
                </a:lnTo>
                <a:lnTo>
                  <a:pt x="820800" y="3988800"/>
                </a:lnTo>
                <a:lnTo>
                  <a:pt x="748800" y="4305600"/>
                </a:lnTo>
                <a:lnTo>
                  <a:pt x="720000" y="4399200"/>
                </a:lnTo>
                <a:lnTo>
                  <a:pt x="712800" y="4507200"/>
                </a:lnTo>
                <a:lnTo>
                  <a:pt x="640800" y="4665600"/>
                </a:lnTo>
                <a:lnTo>
                  <a:pt x="676800" y="4723200"/>
                </a:lnTo>
                <a:lnTo>
                  <a:pt x="979200" y="4730400"/>
                </a:lnTo>
                <a:lnTo>
                  <a:pt x="1022400" y="4636800"/>
                </a:lnTo>
                <a:lnTo>
                  <a:pt x="993600" y="4514400"/>
                </a:lnTo>
                <a:lnTo>
                  <a:pt x="1022400" y="4392000"/>
                </a:lnTo>
                <a:lnTo>
                  <a:pt x="993600" y="4240800"/>
                </a:lnTo>
                <a:lnTo>
                  <a:pt x="1015200" y="3960000"/>
                </a:lnTo>
                <a:lnTo>
                  <a:pt x="1072800" y="4032000"/>
                </a:lnTo>
                <a:lnTo>
                  <a:pt x="1144800" y="4024800"/>
                </a:lnTo>
                <a:lnTo>
                  <a:pt x="1101600" y="3823200"/>
                </a:lnTo>
                <a:lnTo>
                  <a:pt x="1173600" y="3542400"/>
                </a:lnTo>
                <a:lnTo>
                  <a:pt x="1108800" y="3420000"/>
                </a:lnTo>
                <a:lnTo>
                  <a:pt x="1101600" y="3211200"/>
                </a:lnTo>
                <a:lnTo>
                  <a:pt x="1123200" y="3052800"/>
                </a:lnTo>
                <a:lnTo>
                  <a:pt x="1216800" y="3232800"/>
                </a:lnTo>
                <a:lnTo>
                  <a:pt x="1245600" y="3520800"/>
                </a:lnTo>
                <a:lnTo>
                  <a:pt x="1224000" y="3686400"/>
                </a:lnTo>
                <a:lnTo>
                  <a:pt x="1260000" y="3823200"/>
                </a:lnTo>
                <a:lnTo>
                  <a:pt x="1332000" y="3830400"/>
                </a:lnTo>
                <a:lnTo>
                  <a:pt x="1468800" y="3837600"/>
                </a:lnTo>
                <a:lnTo>
                  <a:pt x="1497600" y="3787200"/>
                </a:lnTo>
                <a:lnTo>
                  <a:pt x="1447200" y="3693600"/>
                </a:lnTo>
                <a:lnTo>
                  <a:pt x="1425600" y="3535200"/>
                </a:lnTo>
                <a:lnTo>
                  <a:pt x="1512000" y="3520800"/>
                </a:lnTo>
                <a:lnTo>
                  <a:pt x="1648800" y="3376800"/>
                </a:lnTo>
                <a:lnTo>
                  <a:pt x="1735200" y="3189600"/>
                </a:lnTo>
                <a:lnTo>
                  <a:pt x="1778400" y="3448800"/>
                </a:lnTo>
                <a:lnTo>
                  <a:pt x="1807200" y="3765600"/>
                </a:lnTo>
                <a:lnTo>
                  <a:pt x="1850400" y="3952800"/>
                </a:lnTo>
                <a:lnTo>
                  <a:pt x="1951200" y="4168800"/>
                </a:lnTo>
                <a:lnTo>
                  <a:pt x="1994400" y="4485600"/>
                </a:lnTo>
                <a:lnTo>
                  <a:pt x="2037600" y="4608000"/>
                </a:lnTo>
                <a:lnTo>
                  <a:pt x="2016000" y="4730400"/>
                </a:lnTo>
                <a:lnTo>
                  <a:pt x="2347200" y="4730400"/>
                </a:lnTo>
                <a:lnTo>
                  <a:pt x="2340000" y="4636800"/>
                </a:lnTo>
                <a:lnTo>
                  <a:pt x="2282400" y="4492800"/>
                </a:lnTo>
                <a:lnTo>
                  <a:pt x="2224800" y="4341600"/>
                </a:lnTo>
                <a:lnTo>
                  <a:pt x="2174400" y="4147200"/>
                </a:lnTo>
                <a:lnTo>
                  <a:pt x="2181600" y="3988800"/>
                </a:lnTo>
                <a:lnTo>
                  <a:pt x="2188800" y="3880800"/>
                </a:lnTo>
                <a:lnTo>
                  <a:pt x="2160000" y="3700800"/>
                </a:lnTo>
                <a:lnTo>
                  <a:pt x="2152800" y="3463200"/>
                </a:lnTo>
                <a:lnTo>
                  <a:pt x="2174400" y="3074400"/>
                </a:lnTo>
                <a:lnTo>
                  <a:pt x="2196000" y="2858400"/>
                </a:lnTo>
                <a:lnTo>
                  <a:pt x="2181600" y="2671200"/>
                </a:lnTo>
                <a:lnTo>
                  <a:pt x="2160000" y="2484000"/>
                </a:lnTo>
                <a:lnTo>
                  <a:pt x="2224800" y="2282400"/>
                </a:lnTo>
                <a:lnTo>
                  <a:pt x="2268000" y="2088000"/>
                </a:lnTo>
                <a:lnTo>
                  <a:pt x="2239200" y="1872000"/>
                </a:lnTo>
                <a:lnTo>
                  <a:pt x="2203200" y="1620000"/>
                </a:lnTo>
                <a:lnTo>
                  <a:pt x="2138400" y="1425600"/>
                </a:lnTo>
                <a:lnTo>
                  <a:pt x="2131200" y="1245600"/>
                </a:lnTo>
                <a:lnTo>
                  <a:pt x="2311200" y="1267200"/>
                </a:lnTo>
                <a:lnTo>
                  <a:pt x="2505600" y="1195200"/>
                </a:lnTo>
                <a:lnTo>
                  <a:pt x="2728800" y="1058400"/>
                </a:lnTo>
                <a:lnTo>
                  <a:pt x="2858400" y="914400"/>
                </a:lnTo>
                <a:lnTo>
                  <a:pt x="2887200" y="748800"/>
                </a:lnTo>
                <a:lnTo>
                  <a:pt x="2800800" y="669600"/>
                </a:lnTo>
                <a:lnTo>
                  <a:pt x="2613600" y="590400"/>
                </a:lnTo>
                <a:lnTo>
                  <a:pt x="2440800" y="568800"/>
                </a:lnTo>
                <a:lnTo>
                  <a:pt x="2268000" y="633600"/>
                </a:lnTo>
                <a:lnTo>
                  <a:pt x="2167200" y="705600"/>
                </a:lnTo>
                <a:lnTo>
                  <a:pt x="2196000" y="576000"/>
                </a:lnTo>
                <a:lnTo>
                  <a:pt x="2080800" y="403200"/>
                </a:lnTo>
                <a:lnTo>
                  <a:pt x="2008800" y="223200"/>
                </a:lnTo>
                <a:lnTo>
                  <a:pt x="1800000" y="79200"/>
                </a:lnTo>
                <a:lnTo>
                  <a:pt x="1576800" y="28800"/>
                </a:lnTo>
                <a:lnTo>
                  <a:pt x="1483200" y="0"/>
                </a:lnTo>
                <a:close/>
              </a:path>
            </a:pathLst>
          </a:custGeom>
          <a:ln w="3810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81322" y="2465706"/>
            <a:ext cx="2952115" cy="3506470"/>
          </a:xfrm>
          <a:custGeom>
            <a:avLst/>
            <a:gdLst/>
            <a:ahLst/>
            <a:cxnLst/>
            <a:rect l="l" t="t" r="r" b="b"/>
            <a:pathLst>
              <a:path w="2952115" h="3506470">
                <a:moveTo>
                  <a:pt x="2855700" y="1821599"/>
                </a:moveTo>
                <a:lnTo>
                  <a:pt x="367200" y="1821599"/>
                </a:lnTo>
                <a:lnTo>
                  <a:pt x="460800" y="1850400"/>
                </a:lnTo>
                <a:lnTo>
                  <a:pt x="583200" y="2246400"/>
                </a:lnTo>
                <a:lnTo>
                  <a:pt x="597599" y="2469600"/>
                </a:lnTo>
                <a:lnTo>
                  <a:pt x="597599" y="2620799"/>
                </a:lnTo>
                <a:lnTo>
                  <a:pt x="669599" y="2692800"/>
                </a:lnTo>
                <a:lnTo>
                  <a:pt x="684000" y="2995199"/>
                </a:lnTo>
                <a:lnTo>
                  <a:pt x="633600" y="3131999"/>
                </a:lnTo>
                <a:lnTo>
                  <a:pt x="669599" y="3254399"/>
                </a:lnTo>
                <a:lnTo>
                  <a:pt x="647999" y="3405599"/>
                </a:lnTo>
                <a:lnTo>
                  <a:pt x="784800" y="3506399"/>
                </a:lnTo>
                <a:lnTo>
                  <a:pt x="979200" y="3499199"/>
                </a:lnTo>
                <a:lnTo>
                  <a:pt x="1000800" y="3427199"/>
                </a:lnTo>
                <a:lnTo>
                  <a:pt x="900000" y="3124799"/>
                </a:lnTo>
                <a:lnTo>
                  <a:pt x="878400" y="3031199"/>
                </a:lnTo>
                <a:lnTo>
                  <a:pt x="842399" y="2937600"/>
                </a:lnTo>
                <a:lnTo>
                  <a:pt x="842399" y="2735999"/>
                </a:lnTo>
                <a:lnTo>
                  <a:pt x="914400" y="2548799"/>
                </a:lnTo>
                <a:lnTo>
                  <a:pt x="936000" y="2404799"/>
                </a:lnTo>
                <a:lnTo>
                  <a:pt x="885600" y="2282399"/>
                </a:lnTo>
                <a:lnTo>
                  <a:pt x="842399" y="2138399"/>
                </a:lnTo>
                <a:lnTo>
                  <a:pt x="813600" y="2030399"/>
                </a:lnTo>
                <a:lnTo>
                  <a:pt x="1636415" y="2030399"/>
                </a:lnTo>
                <a:lnTo>
                  <a:pt x="1641599" y="1987199"/>
                </a:lnTo>
                <a:lnTo>
                  <a:pt x="1713599" y="1979999"/>
                </a:lnTo>
                <a:lnTo>
                  <a:pt x="1796399" y="1979999"/>
                </a:lnTo>
                <a:lnTo>
                  <a:pt x="1807199" y="1864799"/>
                </a:lnTo>
                <a:lnTo>
                  <a:pt x="2882700" y="1864799"/>
                </a:lnTo>
                <a:lnTo>
                  <a:pt x="2855700" y="1821599"/>
                </a:lnTo>
                <a:close/>
              </a:path>
              <a:path w="2952115" h="3506470">
                <a:moveTo>
                  <a:pt x="1618748" y="2196000"/>
                </a:moveTo>
                <a:lnTo>
                  <a:pt x="1310399" y="2196000"/>
                </a:lnTo>
                <a:lnTo>
                  <a:pt x="1367999" y="2527199"/>
                </a:lnTo>
                <a:lnTo>
                  <a:pt x="1396800" y="2757599"/>
                </a:lnTo>
                <a:lnTo>
                  <a:pt x="1454400" y="2858399"/>
                </a:lnTo>
                <a:lnTo>
                  <a:pt x="1490399" y="3124799"/>
                </a:lnTo>
                <a:lnTo>
                  <a:pt x="1476000" y="3189599"/>
                </a:lnTo>
                <a:lnTo>
                  <a:pt x="1511999" y="3283199"/>
                </a:lnTo>
                <a:lnTo>
                  <a:pt x="1612799" y="3463199"/>
                </a:lnTo>
                <a:lnTo>
                  <a:pt x="1828800" y="3470399"/>
                </a:lnTo>
                <a:lnTo>
                  <a:pt x="1778400" y="3311999"/>
                </a:lnTo>
                <a:lnTo>
                  <a:pt x="1670400" y="3023999"/>
                </a:lnTo>
                <a:lnTo>
                  <a:pt x="1605600" y="2822399"/>
                </a:lnTo>
                <a:lnTo>
                  <a:pt x="1627200" y="2613599"/>
                </a:lnTo>
                <a:lnTo>
                  <a:pt x="1605600" y="2498399"/>
                </a:lnTo>
                <a:lnTo>
                  <a:pt x="1618748" y="2196000"/>
                </a:lnTo>
                <a:close/>
              </a:path>
              <a:path w="2952115" h="3506470">
                <a:moveTo>
                  <a:pt x="86400" y="223199"/>
                </a:moveTo>
                <a:lnTo>
                  <a:pt x="0" y="316800"/>
                </a:lnTo>
                <a:lnTo>
                  <a:pt x="64800" y="590400"/>
                </a:lnTo>
                <a:lnTo>
                  <a:pt x="115200" y="943199"/>
                </a:lnTo>
                <a:lnTo>
                  <a:pt x="79199" y="1137599"/>
                </a:lnTo>
                <a:lnTo>
                  <a:pt x="7199" y="1317599"/>
                </a:lnTo>
                <a:lnTo>
                  <a:pt x="36000" y="1533599"/>
                </a:lnTo>
                <a:lnTo>
                  <a:pt x="57599" y="1699200"/>
                </a:lnTo>
                <a:lnTo>
                  <a:pt x="28799" y="1915199"/>
                </a:lnTo>
                <a:lnTo>
                  <a:pt x="79199" y="2145600"/>
                </a:lnTo>
                <a:lnTo>
                  <a:pt x="72000" y="2361599"/>
                </a:lnTo>
                <a:lnTo>
                  <a:pt x="93600" y="2541600"/>
                </a:lnTo>
                <a:lnTo>
                  <a:pt x="50399" y="2699999"/>
                </a:lnTo>
                <a:lnTo>
                  <a:pt x="179999" y="2728799"/>
                </a:lnTo>
                <a:lnTo>
                  <a:pt x="273599" y="2714400"/>
                </a:lnTo>
                <a:lnTo>
                  <a:pt x="259200" y="2627999"/>
                </a:lnTo>
                <a:lnTo>
                  <a:pt x="266400" y="2541600"/>
                </a:lnTo>
                <a:lnTo>
                  <a:pt x="194400" y="2361599"/>
                </a:lnTo>
                <a:lnTo>
                  <a:pt x="194400" y="2109599"/>
                </a:lnTo>
                <a:lnTo>
                  <a:pt x="237600" y="1979999"/>
                </a:lnTo>
                <a:lnTo>
                  <a:pt x="216000" y="1785599"/>
                </a:lnTo>
                <a:lnTo>
                  <a:pt x="2833200" y="1785599"/>
                </a:lnTo>
                <a:lnTo>
                  <a:pt x="2779200" y="1699200"/>
                </a:lnTo>
                <a:lnTo>
                  <a:pt x="2642400" y="1245599"/>
                </a:lnTo>
                <a:lnTo>
                  <a:pt x="2685600" y="1029599"/>
                </a:lnTo>
                <a:lnTo>
                  <a:pt x="2916000" y="950399"/>
                </a:lnTo>
                <a:lnTo>
                  <a:pt x="2951999" y="849599"/>
                </a:lnTo>
                <a:lnTo>
                  <a:pt x="2916000" y="748799"/>
                </a:lnTo>
                <a:lnTo>
                  <a:pt x="2757600" y="683999"/>
                </a:lnTo>
                <a:lnTo>
                  <a:pt x="2548799" y="669599"/>
                </a:lnTo>
                <a:lnTo>
                  <a:pt x="2512800" y="669599"/>
                </a:lnTo>
                <a:lnTo>
                  <a:pt x="2402399" y="503999"/>
                </a:lnTo>
                <a:lnTo>
                  <a:pt x="1900800" y="503999"/>
                </a:lnTo>
                <a:lnTo>
                  <a:pt x="1771200" y="475199"/>
                </a:lnTo>
                <a:lnTo>
                  <a:pt x="1533599" y="345600"/>
                </a:lnTo>
                <a:lnTo>
                  <a:pt x="1418849" y="237599"/>
                </a:lnTo>
                <a:lnTo>
                  <a:pt x="216000" y="237599"/>
                </a:lnTo>
                <a:lnTo>
                  <a:pt x="86400" y="223199"/>
                </a:lnTo>
                <a:close/>
              </a:path>
              <a:path w="2952115" h="3506470">
                <a:moveTo>
                  <a:pt x="1636415" y="2030399"/>
                </a:moveTo>
                <a:lnTo>
                  <a:pt x="813600" y="2030399"/>
                </a:lnTo>
                <a:lnTo>
                  <a:pt x="964799" y="2174400"/>
                </a:lnTo>
                <a:lnTo>
                  <a:pt x="1036800" y="2318400"/>
                </a:lnTo>
                <a:lnTo>
                  <a:pt x="1195199" y="2361599"/>
                </a:lnTo>
                <a:lnTo>
                  <a:pt x="1310399" y="2196000"/>
                </a:lnTo>
                <a:lnTo>
                  <a:pt x="1618748" y="2196000"/>
                </a:lnTo>
                <a:lnTo>
                  <a:pt x="1620000" y="2167199"/>
                </a:lnTo>
                <a:lnTo>
                  <a:pt x="1636415" y="2030399"/>
                </a:lnTo>
                <a:close/>
              </a:path>
              <a:path w="2952115" h="3506470">
                <a:moveTo>
                  <a:pt x="2882700" y="1864799"/>
                </a:moveTo>
                <a:lnTo>
                  <a:pt x="1807199" y="1864799"/>
                </a:lnTo>
                <a:lnTo>
                  <a:pt x="1987199" y="1979999"/>
                </a:lnTo>
                <a:lnTo>
                  <a:pt x="2224799" y="2080799"/>
                </a:lnTo>
                <a:lnTo>
                  <a:pt x="2347200" y="2095200"/>
                </a:lnTo>
                <a:lnTo>
                  <a:pt x="2476799" y="2239199"/>
                </a:lnTo>
                <a:lnTo>
                  <a:pt x="2635200" y="2260799"/>
                </a:lnTo>
                <a:lnTo>
                  <a:pt x="2887200" y="2159999"/>
                </a:lnTo>
                <a:lnTo>
                  <a:pt x="2937600" y="2030399"/>
                </a:lnTo>
                <a:lnTo>
                  <a:pt x="2887200" y="1871999"/>
                </a:lnTo>
                <a:lnTo>
                  <a:pt x="2882700" y="1864799"/>
                </a:lnTo>
                <a:close/>
              </a:path>
              <a:path w="2952115" h="3506470">
                <a:moveTo>
                  <a:pt x="1796399" y="1979999"/>
                </a:moveTo>
                <a:lnTo>
                  <a:pt x="1713599" y="1979999"/>
                </a:lnTo>
                <a:lnTo>
                  <a:pt x="1785599" y="2095200"/>
                </a:lnTo>
                <a:lnTo>
                  <a:pt x="1796399" y="1979999"/>
                </a:lnTo>
                <a:close/>
              </a:path>
              <a:path w="2952115" h="3506470">
                <a:moveTo>
                  <a:pt x="2833200" y="1785599"/>
                </a:moveTo>
                <a:lnTo>
                  <a:pt x="216000" y="1785599"/>
                </a:lnTo>
                <a:lnTo>
                  <a:pt x="251999" y="1792799"/>
                </a:lnTo>
                <a:lnTo>
                  <a:pt x="288000" y="1994399"/>
                </a:lnTo>
                <a:lnTo>
                  <a:pt x="381600" y="1979999"/>
                </a:lnTo>
                <a:lnTo>
                  <a:pt x="367200" y="1821599"/>
                </a:lnTo>
                <a:lnTo>
                  <a:pt x="2855700" y="1821599"/>
                </a:lnTo>
                <a:lnTo>
                  <a:pt x="2833200" y="1785599"/>
                </a:lnTo>
                <a:close/>
              </a:path>
              <a:path w="2952115" h="3506470">
                <a:moveTo>
                  <a:pt x="2260800" y="316800"/>
                </a:moveTo>
                <a:lnTo>
                  <a:pt x="2131199" y="345600"/>
                </a:lnTo>
                <a:lnTo>
                  <a:pt x="1987199" y="446399"/>
                </a:lnTo>
                <a:lnTo>
                  <a:pt x="1900800" y="503999"/>
                </a:lnTo>
                <a:lnTo>
                  <a:pt x="2402399" y="503999"/>
                </a:lnTo>
                <a:lnTo>
                  <a:pt x="2397599" y="496799"/>
                </a:lnTo>
                <a:lnTo>
                  <a:pt x="2354399" y="381599"/>
                </a:lnTo>
                <a:lnTo>
                  <a:pt x="2260800" y="316800"/>
                </a:lnTo>
                <a:close/>
              </a:path>
              <a:path w="2952115" h="3506470">
                <a:moveTo>
                  <a:pt x="331199" y="201599"/>
                </a:moveTo>
                <a:lnTo>
                  <a:pt x="216000" y="237599"/>
                </a:lnTo>
                <a:lnTo>
                  <a:pt x="1418849" y="237599"/>
                </a:lnTo>
                <a:lnTo>
                  <a:pt x="1411199" y="230399"/>
                </a:lnTo>
                <a:lnTo>
                  <a:pt x="468000" y="230399"/>
                </a:lnTo>
                <a:lnTo>
                  <a:pt x="331199" y="201599"/>
                </a:lnTo>
                <a:close/>
              </a:path>
              <a:path w="2952115" h="3506470">
                <a:moveTo>
                  <a:pt x="885600" y="0"/>
                </a:moveTo>
                <a:lnTo>
                  <a:pt x="705600" y="165599"/>
                </a:lnTo>
                <a:lnTo>
                  <a:pt x="597599" y="223199"/>
                </a:lnTo>
                <a:lnTo>
                  <a:pt x="468000" y="230399"/>
                </a:lnTo>
                <a:lnTo>
                  <a:pt x="1411199" y="230399"/>
                </a:lnTo>
                <a:lnTo>
                  <a:pt x="1288799" y="129599"/>
                </a:lnTo>
                <a:lnTo>
                  <a:pt x="1108800" y="79199"/>
                </a:lnTo>
                <a:lnTo>
                  <a:pt x="1051200" y="14399"/>
                </a:lnTo>
                <a:lnTo>
                  <a:pt x="88560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81322" y="2465706"/>
            <a:ext cx="2952115" cy="3506470"/>
          </a:xfrm>
          <a:custGeom>
            <a:avLst/>
            <a:gdLst/>
            <a:ahLst/>
            <a:cxnLst/>
            <a:rect l="l" t="t" r="r" b="b"/>
            <a:pathLst>
              <a:path w="2952115" h="3506470">
                <a:moveTo>
                  <a:pt x="28800" y="1915200"/>
                </a:moveTo>
                <a:lnTo>
                  <a:pt x="79200" y="2145600"/>
                </a:lnTo>
                <a:lnTo>
                  <a:pt x="72000" y="2361600"/>
                </a:lnTo>
                <a:lnTo>
                  <a:pt x="93600" y="2541600"/>
                </a:lnTo>
                <a:lnTo>
                  <a:pt x="50400" y="2700000"/>
                </a:lnTo>
                <a:lnTo>
                  <a:pt x="180000" y="2728800"/>
                </a:lnTo>
                <a:lnTo>
                  <a:pt x="273600" y="2714400"/>
                </a:lnTo>
                <a:lnTo>
                  <a:pt x="259200" y="2628000"/>
                </a:lnTo>
                <a:lnTo>
                  <a:pt x="266400" y="2541600"/>
                </a:lnTo>
                <a:lnTo>
                  <a:pt x="194400" y="2361600"/>
                </a:lnTo>
                <a:lnTo>
                  <a:pt x="194400" y="2109600"/>
                </a:lnTo>
                <a:lnTo>
                  <a:pt x="237600" y="1980000"/>
                </a:lnTo>
                <a:lnTo>
                  <a:pt x="216000" y="1785600"/>
                </a:lnTo>
                <a:lnTo>
                  <a:pt x="252000" y="1792800"/>
                </a:lnTo>
                <a:lnTo>
                  <a:pt x="288000" y="1994400"/>
                </a:lnTo>
                <a:lnTo>
                  <a:pt x="381600" y="1980000"/>
                </a:lnTo>
                <a:lnTo>
                  <a:pt x="367200" y="1821600"/>
                </a:lnTo>
                <a:lnTo>
                  <a:pt x="460800" y="1850400"/>
                </a:lnTo>
                <a:lnTo>
                  <a:pt x="583200" y="2246400"/>
                </a:lnTo>
                <a:lnTo>
                  <a:pt x="597600" y="2469600"/>
                </a:lnTo>
                <a:lnTo>
                  <a:pt x="597600" y="2620800"/>
                </a:lnTo>
                <a:lnTo>
                  <a:pt x="669600" y="2692800"/>
                </a:lnTo>
                <a:lnTo>
                  <a:pt x="684000" y="2995200"/>
                </a:lnTo>
                <a:lnTo>
                  <a:pt x="633600" y="3132000"/>
                </a:lnTo>
                <a:lnTo>
                  <a:pt x="669600" y="3254400"/>
                </a:lnTo>
                <a:lnTo>
                  <a:pt x="648000" y="3405600"/>
                </a:lnTo>
                <a:lnTo>
                  <a:pt x="784800" y="3506400"/>
                </a:lnTo>
                <a:lnTo>
                  <a:pt x="979200" y="3499200"/>
                </a:lnTo>
                <a:lnTo>
                  <a:pt x="1000800" y="3427200"/>
                </a:lnTo>
                <a:lnTo>
                  <a:pt x="900000" y="3124800"/>
                </a:lnTo>
                <a:lnTo>
                  <a:pt x="878400" y="3031200"/>
                </a:lnTo>
                <a:lnTo>
                  <a:pt x="842400" y="2937600"/>
                </a:lnTo>
                <a:lnTo>
                  <a:pt x="842400" y="2736000"/>
                </a:lnTo>
                <a:lnTo>
                  <a:pt x="914400" y="2548800"/>
                </a:lnTo>
                <a:lnTo>
                  <a:pt x="936000" y="2404800"/>
                </a:lnTo>
                <a:lnTo>
                  <a:pt x="885600" y="2282400"/>
                </a:lnTo>
                <a:lnTo>
                  <a:pt x="842400" y="2138400"/>
                </a:lnTo>
                <a:lnTo>
                  <a:pt x="813600" y="2030400"/>
                </a:lnTo>
                <a:lnTo>
                  <a:pt x="964800" y="2174400"/>
                </a:lnTo>
                <a:lnTo>
                  <a:pt x="1036800" y="2318400"/>
                </a:lnTo>
                <a:lnTo>
                  <a:pt x="1195200" y="2361600"/>
                </a:lnTo>
                <a:lnTo>
                  <a:pt x="1310400" y="2196000"/>
                </a:lnTo>
                <a:lnTo>
                  <a:pt x="1368000" y="2527200"/>
                </a:lnTo>
                <a:lnTo>
                  <a:pt x="1396800" y="2757600"/>
                </a:lnTo>
                <a:lnTo>
                  <a:pt x="1454400" y="2858400"/>
                </a:lnTo>
                <a:lnTo>
                  <a:pt x="1490400" y="3124800"/>
                </a:lnTo>
                <a:lnTo>
                  <a:pt x="1476000" y="3189600"/>
                </a:lnTo>
                <a:lnTo>
                  <a:pt x="1512000" y="3283200"/>
                </a:lnTo>
                <a:lnTo>
                  <a:pt x="1612800" y="3463200"/>
                </a:lnTo>
                <a:lnTo>
                  <a:pt x="1828800" y="3470400"/>
                </a:lnTo>
                <a:lnTo>
                  <a:pt x="1778400" y="3312000"/>
                </a:lnTo>
                <a:lnTo>
                  <a:pt x="1670400" y="3024000"/>
                </a:lnTo>
                <a:lnTo>
                  <a:pt x="1605600" y="2822400"/>
                </a:lnTo>
                <a:lnTo>
                  <a:pt x="1627200" y="2613600"/>
                </a:lnTo>
                <a:lnTo>
                  <a:pt x="1605600" y="2498400"/>
                </a:lnTo>
                <a:lnTo>
                  <a:pt x="1620000" y="2167200"/>
                </a:lnTo>
                <a:lnTo>
                  <a:pt x="1641600" y="1987200"/>
                </a:lnTo>
                <a:lnTo>
                  <a:pt x="1713600" y="1980000"/>
                </a:lnTo>
                <a:lnTo>
                  <a:pt x="1785600" y="2095200"/>
                </a:lnTo>
                <a:lnTo>
                  <a:pt x="1807200" y="1864800"/>
                </a:lnTo>
                <a:lnTo>
                  <a:pt x="1987200" y="1980000"/>
                </a:lnTo>
                <a:lnTo>
                  <a:pt x="2224800" y="2080800"/>
                </a:lnTo>
                <a:lnTo>
                  <a:pt x="2347200" y="2095200"/>
                </a:lnTo>
                <a:lnTo>
                  <a:pt x="2476800" y="2239200"/>
                </a:lnTo>
                <a:lnTo>
                  <a:pt x="2635200" y="2260800"/>
                </a:lnTo>
                <a:lnTo>
                  <a:pt x="2887200" y="2160000"/>
                </a:lnTo>
                <a:lnTo>
                  <a:pt x="2937600" y="2030400"/>
                </a:lnTo>
                <a:lnTo>
                  <a:pt x="2887200" y="1872000"/>
                </a:lnTo>
                <a:lnTo>
                  <a:pt x="2779200" y="1699200"/>
                </a:lnTo>
                <a:lnTo>
                  <a:pt x="2642400" y="1245600"/>
                </a:lnTo>
                <a:lnTo>
                  <a:pt x="2685600" y="1029600"/>
                </a:lnTo>
                <a:lnTo>
                  <a:pt x="2916000" y="950400"/>
                </a:lnTo>
                <a:lnTo>
                  <a:pt x="2952000" y="849600"/>
                </a:lnTo>
                <a:lnTo>
                  <a:pt x="2916000" y="748800"/>
                </a:lnTo>
                <a:lnTo>
                  <a:pt x="2757600" y="684000"/>
                </a:lnTo>
                <a:lnTo>
                  <a:pt x="2548800" y="669600"/>
                </a:lnTo>
                <a:lnTo>
                  <a:pt x="2512800" y="669600"/>
                </a:lnTo>
                <a:lnTo>
                  <a:pt x="2397600" y="496800"/>
                </a:lnTo>
                <a:lnTo>
                  <a:pt x="2354400" y="381600"/>
                </a:lnTo>
                <a:lnTo>
                  <a:pt x="2260800" y="316800"/>
                </a:lnTo>
                <a:lnTo>
                  <a:pt x="2131200" y="345600"/>
                </a:lnTo>
                <a:lnTo>
                  <a:pt x="1987200" y="446400"/>
                </a:lnTo>
                <a:lnTo>
                  <a:pt x="1900800" y="504000"/>
                </a:lnTo>
                <a:lnTo>
                  <a:pt x="1771200" y="475200"/>
                </a:lnTo>
                <a:lnTo>
                  <a:pt x="1533600" y="345600"/>
                </a:lnTo>
                <a:lnTo>
                  <a:pt x="1411200" y="230400"/>
                </a:lnTo>
                <a:lnTo>
                  <a:pt x="1288800" y="129600"/>
                </a:lnTo>
                <a:lnTo>
                  <a:pt x="1108800" y="79200"/>
                </a:lnTo>
                <a:lnTo>
                  <a:pt x="1051200" y="14400"/>
                </a:lnTo>
                <a:lnTo>
                  <a:pt x="885600" y="0"/>
                </a:lnTo>
                <a:lnTo>
                  <a:pt x="705600" y="165600"/>
                </a:lnTo>
                <a:lnTo>
                  <a:pt x="597600" y="223200"/>
                </a:lnTo>
                <a:lnTo>
                  <a:pt x="468000" y="230400"/>
                </a:lnTo>
                <a:lnTo>
                  <a:pt x="331200" y="201600"/>
                </a:lnTo>
                <a:lnTo>
                  <a:pt x="216000" y="237600"/>
                </a:lnTo>
                <a:lnTo>
                  <a:pt x="86400" y="223200"/>
                </a:lnTo>
                <a:lnTo>
                  <a:pt x="0" y="316800"/>
                </a:lnTo>
                <a:lnTo>
                  <a:pt x="64800" y="590400"/>
                </a:lnTo>
                <a:lnTo>
                  <a:pt x="100800" y="842400"/>
                </a:lnTo>
                <a:lnTo>
                  <a:pt x="115200" y="943200"/>
                </a:lnTo>
                <a:lnTo>
                  <a:pt x="79200" y="1137600"/>
                </a:lnTo>
                <a:lnTo>
                  <a:pt x="7200" y="1317600"/>
                </a:lnTo>
                <a:lnTo>
                  <a:pt x="36000" y="1533600"/>
                </a:lnTo>
                <a:lnTo>
                  <a:pt x="57600" y="1699200"/>
                </a:lnTo>
                <a:lnTo>
                  <a:pt x="28800" y="1915200"/>
                </a:lnTo>
                <a:close/>
              </a:path>
            </a:pathLst>
          </a:custGeom>
          <a:ln w="381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1023" y="1352803"/>
            <a:ext cx="3724275" cy="2097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55" dirty="0">
                <a:latin typeface="Calibri"/>
                <a:cs typeface="Calibri"/>
              </a:rPr>
              <a:t>s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ce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</a:t>
            </a:r>
            <a:r>
              <a:rPr sz="2800" b="1" spc="-5" dirty="0">
                <a:latin typeface="Calibri"/>
                <a:cs typeface="Calibri"/>
              </a:rPr>
              <a:t>gm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40" dirty="0">
                <a:latin typeface="Calibri"/>
                <a:cs typeface="Calibri"/>
              </a:rPr>
              <a:t>ta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: D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f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bj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(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168" y="6156452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70</a:t>
            </a:fld>
            <a:endParaRPr spc="-15" dirty="0"/>
          </a:p>
        </p:txBody>
      </p:sp>
      <p:sp>
        <p:nvSpPr>
          <p:cNvPr id="9" name="object 9"/>
          <p:cNvSpPr txBox="1"/>
          <p:nvPr/>
        </p:nvSpPr>
        <p:spPr>
          <a:xfrm>
            <a:off x="6406474" y="1602740"/>
            <a:ext cx="7626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spc="-25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6758" y="3321811"/>
            <a:ext cx="7626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spc="-25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6071" y="1264919"/>
            <a:ext cx="7153656" cy="477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0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5" dirty="0"/>
              <a:t>C</a:t>
            </a:r>
            <a:r>
              <a:rPr spc="-10" dirty="0"/>
              <a:t>o</a:t>
            </a:r>
            <a:r>
              <a:rPr spc="-35" dirty="0"/>
              <a:t>mpu</a:t>
            </a:r>
            <a:r>
              <a:rPr spc="-55" dirty="0"/>
              <a:t>t</a:t>
            </a:r>
            <a:r>
              <a:rPr spc="-30" dirty="0"/>
              <a:t>e</a:t>
            </a:r>
            <a:r>
              <a:rPr spc="-15" dirty="0"/>
              <a:t>r</a:t>
            </a:r>
            <a:r>
              <a:rPr spc="5" dirty="0"/>
              <a:t> </a:t>
            </a:r>
            <a:r>
              <a:rPr dirty="0"/>
              <a:t>V</a:t>
            </a:r>
            <a:r>
              <a:rPr spc="-15" dirty="0"/>
              <a:t>isi</a:t>
            </a:r>
            <a:r>
              <a:rPr spc="-35" dirty="0"/>
              <a:t>o</a:t>
            </a:r>
            <a:r>
              <a:rPr spc="-25" dirty="0"/>
              <a:t>n</a:t>
            </a:r>
            <a:r>
              <a:rPr spc="5" dirty="0"/>
              <a:t> </a:t>
            </a:r>
            <a:r>
              <a:rPr spc="-345" dirty="0"/>
              <a:t>T</a:t>
            </a:r>
            <a:r>
              <a:rPr spc="-20" dirty="0"/>
              <a:t>as</a:t>
            </a:r>
            <a:r>
              <a:rPr spc="-60" dirty="0"/>
              <a:t>k</a:t>
            </a:r>
            <a:r>
              <a:rPr spc="-15" dirty="0"/>
              <a:t>s:</a:t>
            </a:r>
            <a:r>
              <a:rPr dirty="0"/>
              <a:t> </a:t>
            </a:r>
            <a:r>
              <a:rPr spc="-25" dirty="0"/>
              <a:t>In</a:t>
            </a:r>
            <a:r>
              <a:rPr spc="-75" dirty="0"/>
              <a:t>s</a:t>
            </a:r>
            <a:r>
              <a:rPr spc="-80" dirty="0"/>
              <a:t>t</a:t>
            </a:r>
            <a:r>
              <a:rPr spc="-25" dirty="0"/>
              <a:t>an</a:t>
            </a:r>
            <a:r>
              <a:rPr spc="-30" dirty="0"/>
              <a:t>c</a:t>
            </a:r>
            <a:r>
              <a:rPr dirty="0"/>
              <a:t>e </a:t>
            </a:r>
            <a:r>
              <a:rPr spc="-15" dirty="0"/>
              <a:t>S</a:t>
            </a:r>
            <a:r>
              <a:rPr spc="-30" dirty="0"/>
              <a:t>egme</a:t>
            </a:r>
            <a:r>
              <a:rPr spc="-65" dirty="0"/>
              <a:t>n</a:t>
            </a:r>
            <a:r>
              <a:rPr spc="-80" dirty="0"/>
              <a:t>t</a:t>
            </a:r>
            <a:r>
              <a:rPr spc="-70" dirty="0"/>
              <a:t>a</a:t>
            </a:r>
            <a:r>
              <a:rPr spc="-15" dirty="0"/>
              <a:t>ti</a:t>
            </a:r>
            <a:r>
              <a:rPr spc="-35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/>
          <p:nvPr/>
        </p:nvSpPr>
        <p:spPr>
          <a:xfrm>
            <a:off x="5221323" y="1306506"/>
            <a:ext cx="2887345" cy="4730750"/>
          </a:xfrm>
          <a:custGeom>
            <a:avLst/>
            <a:gdLst/>
            <a:ahLst/>
            <a:cxnLst/>
            <a:rect l="l" t="t" r="r" b="b"/>
            <a:pathLst>
              <a:path w="2887345" h="4730750">
                <a:moveTo>
                  <a:pt x="287999" y="446399"/>
                </a:moveTo>
                <a:lnTo>
                  <a:pt x="115199" y="511200"/>
                </a:lnTo>
                <a:lnTo>
                  <a:pt x="0" y="604799"/>
                </a:lnTo>
                <a:lnTo>
                  <a:pt x="64799" y="770399"/>
                </a:lnTo>
                <a:lnTo>
                  <a:pt x="165600" y="907200"/>
                </a:lnTo>
                <a:lnTo>
                  <a:pt x="331199" y="1043999"/>
                </a:lnTo>
                <a:lnTo>
                  <a:pt x="489600" y="1144799"/>
                </a:lnTo>
                <a:lnTo>
                  <a:pt x="446399" y="1245599"/>
                </a:lnTo>
                <a:lnTo>
                  <a:pt x="475199" y="1483199"/>
                </a:lnTo>
                <a:lnTo>
                  <a:pt x="453599" y="1720799"/>
                </a:lnTo>
                <a:lnTo>
                  <a:pt x="417600" y="1900800"/>
                </a:lnTo>
                <a:lnTo>
                  <a:pt x="417600" y="2145600"/>
                </a:lnTo>
                <a:lnTo>
                  <a:pt x="460799" y="2462399"/>
                </a:lnTo>
                <a:lnTo>
                  <a:pt x="547199" y="2671199"/>
                </a:lnTo>
                <a:lnTo>
                  <a:pt x="698399" y="2771999"/>
                </a:lnTo>
                <a:lnTo>
                  <a:pt x="712800" y="2951999"/>
                </a:lnTo>
                <a:lnTo>
                  <a:pt x="755999" y="3132000"/>
                </a:lnTo>
                <a:lnTo>
                  <a:pt x="799199" y="3268799"/>
                </a:lnTo>
                <a:lnTo>
                  <a:pt x="784800" y="3405600"/>
                </a:lnTo>
                <a:lnTo>
                  <a:pt x="813600" y="3484799"/>
                </a:lnTo>
                <a:lnTo>
                  <a:pt x="784800" y="3650400"/>
                </a:lnTo>
                <a:lnTo>
                  <a:pt x="791999" y="3801600"/>
                </a:lnTo>
                <a:lnTo>
                  <a:pt x="813600" y="3873600"/>
                </a:lnTo>
                <a:lnTo>
                  <a:pt x="820799" y="3988799"/>
                </a:lnTo>
                <a:lnTo>
                  <a:pt x="748799" y="4305599"/>
                </a:lnTo>
                <a:lnTo>
                  <a:pt x="719999" y="4399199"/>
                </a:lnTo>
                <a:lnTo>
                  <a:pt x="712800" y="4507199"/>
                </a:lnTo>
                <a:lnTo>
                  <a:pt x="640800" y="4665599"/>
                </a:lnTo>
                <a:lnTo>
                  <a:pt x="676799" y="4723199"/>
                </a:lnTo>
                <a:lnTo>
                  <a:pt x="979199" y="4730399"/>
                </a:lnTo>
                <a:lnTo>
                  <a:pt x="1022399" y="4636799"/>
                </a:lnTo>
                <a:lnTo>
                  <a:pt x="993599" y="4514399"/>
                </a:lnTo>
                <a:lnTo>
                  <a:pt x="1022399" y="4391999"/>
                </a:lnTo>
                <a:lnTo>
                  <a:pt x="993599" y="4240799"/>
                </a:lnTo>
                <a:lnTo>
                  <a:pt x="1015199" y="3959999"/>
                </a:lnTo>
                <a:lnTo>
                  <a:pt x="1130913" y="3959999"/>
                </a:lnTo>
                <a:lnTo>
                  <a:pt x="1101599" y="3823199"/>
                </a:lnTo>
                <a:lnTo>
                  <a:pt x="1173599" y="3542399"/>
                </a:lnTo>
                <a:lnTo>
                  <a:pt x="1108800" y="3419999"/>
                </a:lnTo>
                <a:lnTo>
                  <a:pt x="1101599" y="3211200"/>
                </a:lnTo>
                <a:lnTo>
                  <a:pt x="1123199" y="3052799"/>
                </a:lnTo>
                <a:lnTo>
                  <a:pt x="2176560" y="3052799"/>
                </a:lnTo>
                <a:lnTo>
                  <a:pt x="2196000" y="2858399"/>
                </a:lnTo>
                <a:lnTo>
                  <a:pt x="2181599" y="2671199"/>
                </a:lnTo>
                <a:lnTo>
                  <a:pt x="2159999" y="2483999"/>
                </a:lnTo>
                <a:lnTo>
                  <a:pt x="2224799" y="2282399"/>
                </a:lnTo>
                <a:lnTo>
                  <a:pt x="2268000" y="2087999"/>
                </a:lnTo>
                <a:lnTo>
                  <a:pt x="2239199" y="1872000"/>
                </a:lnTo>
                <a:lnTo>
                  <a:pt x="2203199" y="1619999"/>
                </a:lnTo>
                <a:lnTo>
                  <a:pt x="2138399" y="1425600"/>
                </a:lnTo>
                <a:lnTo>
                  <a:pt x="2131199" y="1245599"/>
                </a:lnTo>
                <a:lnTo>
                  <a:pt x="2369519" y="1245599"/>
                </a:lnTo>
                <a:lnTo>
                  <a:pt x="2505599" y="1195199"/>
                </a:lnTo>
                <a:lnTo>
                  <a:pt x="2728799" y="1058400"/>
                </a:lnTo>
                <a:lnTo>
                  <a:pt x="2858399" y="914400"/>
                </a:lnTo>
                <a:lnTo>
                  <a:pt x="2887200" y="748799"/>
                </a:lnTo>
                <a:lnTo>
                  <a:pt x="2840072" y="705599"/>
                </a:lnTo>
                <a:lnTo>
                  <a:pt x="2167199" y="705599"/>
                </a:lnTo>
                <a:lnTo>
                  <a:pt x="2187999" y="612000"/>
                </a:lnTo>
                <a:lnTo>
                  <a:pt x="835200" y="612000"/>
                </a:lnTo>
                <a:lnTo>
                  <a:pt x="691200" y="532799"/>
                </a:lnTo>
                <a:lnTo>
                  <a:pt x="518400" y="460800"/>
                </a:lnTo>
                <a:lnTo>
                  <a:pt x="287999" y="446399"/>
                </a:lnTo>
                <a:close/>
              </a:path>
              <a:path w="2887345" h="4730750">
                <a:moveTo>
                  <a:pt x="2167999" y="3189599"/>
                </a:moveTo>
                <a:lnTo>
                  <a:pt x="1735199" y="3189599"/>
                </a:lnTo>
                <a:lnTo>
                  <a:pt x="1778400" y="3448799"/>
                </a:lnTo>
                <a:lnTo>
                  <a:pt x="1807199" y="3765599"/>
                </a:lnTo>
                <a:lnTo>
                  <a:pt x="1850400" y="3952800"/>
                </a:lnTo>
                <a:lnTo>
                  <a:pt x="1951200" y="4168799"/>
                </a:lnTo>
                <a:lnTo>
                  <a:pt x="1994399" y="4485599"/>
                </a:lnTo>
                <a:lnTo>
                  <a:pt x="2037599" y="4607999"/>
                </a:lnTo>
                <a:lnTo>
                  <a:pt x="2015999" y="4730399"/>
                </a:lnTo>
                <a:lnTo>
                  <a:pt x="2347200" y="4730399"/>
                </a:lnTo>
                <a:lnTo>
                  <a:pt x="2339999" y="4636799"/>
                </a:lnTo>
                <a:lnTo>
                  <a:pt x="2282399" y="4492799"/>
                </a:lnTo>
                <a:lnTo>
                  <a:pt x="2224799" y="4341599"/>
                </a:lnTo>
                <a:lnTo>
                  <a:pt x="2174400" y="4147200"/>
                </a:lnTo>
                <a:lnTo>
                  <a:pt x="2181599" y="3988799"/>
                </a:lnTo>
                <a:lnTo>
                  <a:pt x="2188799" y="3880799"/>
                </a:lnTo>
                <a:lnTo>
                  <a:pt x="2159999" y="3700800"/>
                </a:lnTo>
                <a:lnTo>
                  <a:pt x="2152799" y="3463199"/>
                </a:lnTo>
                <a:lnTo>
                  <a:pt x="2167999" y="3189599"/>
                </a:lnTo>
                <a:close/>
              </a:path>
              <a:path w="2887345" h="4730750">
                <a:moveTo>
                  <a:pt x="1130913" y="3959999"/>
                </a:moveTo>
                <a:lnTo>
                  <a:pt x="1015199" y="3959999"/>
                </a:lnTo>
                <a:lnTo>
                  <a:pt x="1072799" y="4031999"/>
                </a:lnTo>
                <a:lnTo>
                  <a:pt x="1144799" y="4024800"/>
                </a:lnTo>
                <a:lnTo>
                  <a:pt x="1130913" y="3959999"/>
                </a:lnTo>
                <a:close/>
              </a:path>
              <a:path w="2887345" h="4730750">
                <a:moveTo>
                  <a:pt x="2176560" y="3052799"/>
                </a:moveTo>
                <a:lnTo>
                  <a:pt x="1123199" y="3052799"/>
                </a:lnTo>
                <a:lnTo>
                  <a:pt x="1216799" y="3232800"/>
                </a:lnTo>
                <a:lnTo>
                  <a:pt x="1245599" y="3520799"/>
                </a:lnTo>
                <a:lnTo>
                  <a:pt x="1223999" y="3686399"/>
                </a:lnTo>
                <a:lnTo>
                  <a:pt x="1260000" y="3823199"/>
                </a:lnTo>
                <a:lnTo>
                  <a:pt x="1332000" y="3830400"/>
                </a:lnTo>
                <a:lnTo>
                  <a:pt x="1468799" y="3837599"/>
                </a:lnTo>
                <a:lnTo>
                  <a:pt x="1497599" y="3787199"/>
                </a:lnTo>
                <a:lnTo>
                  <a:pt x="1447199" y="3693599"/>
                </a:lnTo>
                <a:lnTo>
                  <a:pt x="1425599" y="3535199"/>
                </a:lnTo>
                <a:lnTo>
                  <a:pt x="1511999" y="3520799"/>
                </a:lnTo>
                <a:lnTo>
                  <a:pt x="1648800" y="3376799"/>
                </a:lnTo>
                <a:lnTo>
                  <a:pt x="1735199" y="3189599"/>
                </a:lnTo>
                <a:lnTo>
                  <a:pt x="2167999" y="3189599"/>
                </a:lnTo>
                <a:lnTo>
                  <a:pt x="2174400" y="3074399"/>
                </a:lnTo>
                <a:lnTo>
                  <a:pt x="2176560" y="3052799"/>
                </a:lnTo>
                <a:close/>
              </a:path>
              <a:path w="2887345" h="4730750">
                <a:moveTo>
                  <a:pt x="2369519" y="1245599"/>
                </a:moveTo>
                <a:lnTo>
                  <a:pt x="2131199" y="1245599"/>
                </a:lnTo>
                <a:lnTo>
                  <a:pt x="2311199" y="1267199"/>
                </a:lnTo>
                <a:lnTo>
                  <a:pt x="2369519" y="1245599"/>
                </a:lnTo>
                <a:close/>
              </a:path>
              <a:path w="2887345" h="4730750">
                <a:moveTo>
                  <a:pt x="2440800" y="568799"/>
                </a:moveTo>
                <a:lnTo>
                  <a:pt x="2268000" y="633599"/>
                </a:lnTo>
                <a:lnTo>
                  <a:pt x="2167199" y="705599"/>
                </a:lnTo>
                <a:lnTo>
                  <a:pt x="2840072" y="705599"/>
                </a:lnTo>
                <a:lnTo>
                  <a:pt x="2800799" y="669599"/>
                </a:lnTo>
                <a:lnTo>
                  <a:pt x="2613600" y="590400"/>
                </a:lnTo>
                <a:lnTo>
                  <a:pt x="2440800" y="568799"/>
                </a:lnTo>
                <a:close/>
              </a:path>
              <a:path w="2887345" h="4730750">
                <a:moveTo>
                  <a:pt x="1483199" y="0"/>
                </a:moveTo>
                <a:lnTo>
                  <a:pt x="1252800" y="72000"/>
                </a:lnTo>
                <a:lnTo>
                  <a:pt x="1108800" y="122400"/>
                </a:lnTo>
                <a:lnTo>
                  <a:pt x="1000799" y="316800"/>
                </a:lnTo>
                <a:lnTo>
                  <a:pt x="835200" y="612000"/>
                </a:lnTo>
                <a:lnTo>
                  <a:pt x="2187999" y="612000"/>
                </a:lnTo>
                <a:lnTo>
                  <a:pt x="2196000" y="575999"/>
                </a:lnTo>
                <a:lnTo>
                  <a:pt x="2080799" y="403199"/>
                </a:lnTo>
                <a:lnTo>
                  <a:pt x="2008799" y="223199"/>
                </a:lnTo>
                <a:lnTo>
                  <a:pt x="1800000" y="79199"/>
                </a:lnTo>
                <a:lnTo>
                  <a:pt x="1576800" y="28799"/>
                </a:lnTo>
                <a:lnTo>
                  <a:pt x="1483199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21323" y="1306506"/>
            <a:ext cx="2887345" cy="4730750"/>
          </a:xfrm>
          <a:custGeom>
            <a:avLst/>
            <a:gdLst/>
            <a:ahLst/>
            <a:cxnLst/>
            <a:rect l="l" t="t" r="r" b="b"/>
            <a:pathLst>
              <a:path w="2887345" h="4730750">
                <a:moveTo>
                  <a:pt x="1483200" y="0"/>
                </a:moveTo>
                <a:lnTo>
                  <a:pt x="1252800" y="72000"/>
                </a:lnTo>
                <a:lnTo>
                  <a:pt x="1108800" y="122400"/>
                </a:lnTo>
                <a:lnTo>
                  <a:pt x="1000800" y="316800"/>
                </a:lnTo>
                <a:lnTo>
                  <a:pt x="835200" y="612000"/>
                </a:lnTo>
                <a:lnTo>
                  <a:pt x="691200" y="532800"/>
                </a:lnTo>
                <a:lnTo>
                  <a:pt x="518400" y="460800"/>
                </a:lnTo>
                <a:lnTo>
                  <a:pt x="288000" y="446400"/>
                </a:lnTo>
                <a:lnTo>
                  <a:pt x="115200" y="511200"/>
                </a:lnTo>
                <a:lnTo>
                  <a:pt x="0" y="604800"/>
                </a:lnTo>
                <a:lnTo>
                  <a:pt x="64800" y="770400"/>
                </a:lnTo>
                <a:lnTo>
                  <a:pt x="165600" y="907200"/>
                </a:lnTo>
                <a:lnTo>
                  <a:pt x="331200" y="1044000"/>
                </a:lnTo>
                <a:lnTo>
                  <a:pt x="489600" y="1144800"/>
                </a:lnTo>
                <a:lnTo>
                  <a:pt x="446400" y="1245600"/>
                </a:lnTo>
                <a:lnTo>
                  <a:pt x="475200" y="1483200"/>
                </a:lnTo>
                <a:lnTo>
                  <a:pt x="453600" y="1720800"/>
                </a:lnTo>
                <a:lnTo>
                  <a:pt x="417600" y="1900800"/>
                </a:lnTo>
                <a:lnTo>
                  <a:pt x="417600" y="2145600"/>
                </a:lnTo>
                <a:lnTo>
                  <a:pt x="460800" y="2462400"/>
                </a:lnTo>
                <a:lnTo>
                  <a:pt x="547200" y="2671200"/>
                </a:lnTo>
                <a:lnTo>
                  <a:pt x="698400" y="2772000"/>
                </a:lnTo>
                <a:lnTo>
                  <a:pt x="712800" y="2952000"/>
                </a:lnTo>
                <a:lnTo>
                  <a:pt x="756000" y="3132000"/>
                </a:lnTo>
                <a:lnTo>
                  <a:pt x="799200" y="3268800"/>
                </a:lnTo>
                <a:lnTo>
                  <a:pt x="784800" y="3405600"/>
                </a:lnTo>
                <a:lnTo>
                  <a:pt x="813600" y="3484800"/>
                </a:lnTo>
                <a:lnTo>
                  <a:pt x="784800" y="3650400"/>
                </a:lnTo>
                <a:lnTo>
                  <a:pt x="792000" y="3801600"/>
                </a:lnTo>
                <a:lnTo>
                  <a:pt x="813600" y="3873600"/>
                </a:lnTo>
                <a:lnTo>
                  <a:pt x="820800" y="3988800"/>
                </a:lnTo>
                <a:lnTo>
                  <a:pt x="748800" y="4305600"/>
                </a:lnTo>
                <a:lnTo>
                  <a:pt x="720000" y="4399200"/>
                </a:lnTo>
                <a:lnTo>
                  <a:pt x="712800" y="4507200"/>
                </a:lnTo>
                <a:lnTo>
                  <a:pt x="640800" y="4665600"/>
                </a:lnTo>
                <a:lnTo>
                  <a:pt x="676800" y="4723200"/>
                </a:lnTo>
                <a:lnTo>
                  <a:pt x="979200" y="4730400"/>
                </a:lnTo>
                <a:lnTo>
                  <a:pt x="1022400" y="4636800"/>
                </a:lnTo>
                <a:lnTo>
                  <a:pt x="993600" y="4514400"/>
                </a:lnTo>
                <a:lnTo>
                  <a:pt x="1022400" y="4392000"/>
                </a:lnTo>
                <a:lnTo>
                  <a:pt x="993600" y="4240800"/>
                </a:lnTo>
                <a:lnTo>
                  <a:pt x="1015200" y="3960000"/>
                </a:lnTo>
                <a:lnTo>
                  <a:pt x="1072800" y="4032000"/>
                </a:lnTo>
                <a:lnTo>
                  <a:pt x="1144800" y="4024800"/>
                </a:lnTo>
                <a:lnTo>
                  <a:pt x="1101600" y="3823200"/>
                </a:lnTo>
                <a:lnTo>
                  <a:pt x="1173600" y="3542400"/>
                </a:lnTo>
                <a:lnTo>
                  <a:pt x="1108800" y="3420000"/>
                </a:lnTo>
                <a:lnTo>
                  <a:pt x="1101600" y="3211200"/>
                </a:lnTo>
                <a:lnTo>
                  <a:pt x="1123200" y="3052800"/>
                </a:lnTo>
                <a:lnTo>
                  <a:pt x="1216800" y="3232800"/>
                </a:lnTo>
                <a:lnTo>
                  <a:pt x="1245600" y="3520800"/>
                </a:lnTo>
                <a:lnTo>
                  <a:pt x="1224000" y="3686400"/>
                </a:lnTo>
                <a:lnTo>
                  <a:pt x="1260000" y="3823200"/>
                </a:lnTo>
                <a:lnTo>
                  <a:pt x="1332000" y="3830400"/>
                </a:lnTo>
                <a:lnTo>
                  <a:pt x="1468800" y="3837600"/>
                </a:lnTo>
                <a:lnTo>
                  <a:pt x="1497600" y="3787200"/>
                </a:lnTo>
                <a:lnTo>
                  <a:pt x="1447200" y="3693600"/>
                </a:lnTo>
                <a:lnTo>
                  <a:pt x="1425600" y="3535200"/>
                </a:lnTo>
                <a:lnTo>
                  <a:pt x="1512000" y="3520800"/>
                </a:lnTo>
                <a:lnTo>
                  <a:pt x="1648800" y="3376800"/>
                </a:lnTo>
                <a:lnTo>
                  <a:pt x="1735200" y="3189600"/>
                </a:lnTo>
                <a:lnTo>
                  <a:pt x="1778400" y="3448800"/>
                </a:lnTo>
                <a:lnTo>
                  <a:pt x="1807200" y="3765600"/>
                </a:lnTo>
                <a:lnTo>
                  <a:pt x="1850400" y="3952800"/>
                </a:lnTo>
                <a:lnTo>
                  <a:pt x="1951200" y="4168800"/>
                </a:lnTo>
                <a:lnTo>
                  <a:pt x="1994400" y="4485600"/>
                </a:lnTo>
                <a:lnTo>
                  <a:pt x="2037600" y="4608000"/>
                </a:lnTo>
                <a:lnTo>
                  <a:pt x="2016000" y="4730400"/>
                </a:lnTo>
                <a:lnTo>
                  <a:pt x="2347200" y="4730400"/>
                </a:lnTo>
                <a:lnTo>
                  <a:pt x="2340000" y="4636800"/>
                </a:lnTo>
                <a:lnTo>
                  <a:pt x="2282400" y="4492800"/>
                </a:lnTo>
                <a:lnTo>
                  <a:pt x="2224800" y="4341600"/>
                </a:lnTo>
                <a:lnTo>
                  <a:pt x="2174400" y="4147200"/>
                </a:lnTo>
                <a:lnTo>
                  <a:pt x="2181600" y="3988800"/>
                </a:lnTo>
                <a:lnTo>
                  <a:pt x="2188800" y="3880800"/>
                </a:lnTo>
                <a:lnTo>
                  <a:pt x="2160000" y="3700800"/>
                </a:lnTo>
                <a:lnTo>
                  <a:pt x="2152800" y="3463200"/>
                </a:lnTo>
                <a:lnTo>
                  <a:pt x="2174400" y="3074400"/>
                </a:lnTo>
                <a:lnTo>
                  <a:pt x="2196000" y="2858400"/>
                </a:lnTo>
                <a:lnTo>
                  <a:pt x="2181600" y="2671200"/>
                </a:lnTo>
                <a:lnTo>
                  <a:pt x="2160000" y="2484000"/>
                </a:lnTo>
                <a:lnTo>
                  <a:pt x="2224800" y="2282400"/>
                </a:lnTo>
                <a:lnTo>
                  <a:pt x="2268000" y="2088000"/>
                </a:lnTo>
                <a:lnTo>
                  <a:pt x="2239200" y="1872000"/>
                </a:lnTo>
                <a:lnTo>
                  <a:pt x="2203200" y="1620000"/>
                </a:lnTo>
                <a:lnTo>
                  <a:pt x="2138400" y="1425600"/>
                </a:lnTo>
                <a:lnTo>
                  <a:pt x="2131200" y="1245600"/>
                </a:lnTo>
                <a:lnTo>
                  <a:pt x="2311200" y="1267200"/>
                </a:lnTo>
                <a:lnTo>
                  <a:pt x="2505600" y="1195200"/>
                </a:lnTo>
                <a:lnTo>
                  <a:pt x="2728800" y="1058400"/>
                </a:lnTo>
                <a:lnTo>
                  <a:pt x="2858400" y="914400"/>
                </a:lnTo>
                <a:lnTo>
                  <a:pt x="2887200" y="748800"/>
                </a:lnTo>
                <a:lnTo>
                  <a:pt x="2800800" y="669600"/>
                </a:lnTo>
                <a:lnTo>
                  <a:pt x="2613600" y="590400"/>
                </a:lnTo>
                <a:lnTo>
                  <a:pt x="2440800" y="568800"/>
                </a:lnTo>
                <a:lnTo>
                  <a:pt x="2268000" y="633600"/>
                </a:lnTo>
                <a:lnTo>
                  <a:pt x="2167200" y="705600"/>
                </a:lnTo>
                <a:lnTo>
                  <a:pt x="2196000" y="576000"/>
                </a:lnTo>
                <a:lnTo>
                  <a:pt x="2080800" y="403200"/>
                </a:lnTo>
                <a:lnTo>
                  <a:pt x="2008800" y="223200"/>
                </a:lnTo>
                <a:lnTo>
                  <a:pt x="1800000" y="79200"/>
                </a:lnTo>
                <a:lnTo>
                  <a:pt x="1576800" y="28800"/>
                </a:lnTo>
                <a:lnTo>
                  <a:pt x="1483200" y="0"/>
                </a:lnTo>
                <a:close/>
              </a:path>
            </a:pathLst>
          </a:custGeom>
          <a:ln w="3810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81322" y="2465706"/>
            <a:ext cx="2952115" cy="3506470"/>
          </a:xfrm>
          <a:custGeom>
            <a:avLst/>
            <a:gdLst/>
            <a:ahLst/>
            <a:cxnLst/>
            <a:rect l="l" t="t" r="r" b="b"/>
            <a:pathLst>
              <a:path w="2952115" h="3506470">
                <a:moveTo>
                  <a:pt x="2855700" y="1821599"/>
                </a:moveTo>
                <a:lnTo>
                  <a:pt x="367200" y="1821599"/>
                </a:lnTo>
                <a:lnTo>
                  <a:pt x="460800" y="1850400"/>
                </a:lnTo>
                <a:lnTo>
                  <a:pt x="583200" y="2246400"/>
                </a:lnTo>
                <a:lnTo>
                  <a:pt x="597599" y="2469600"/>
                </a:lnTo>
                <a:lnTo>
                  <a:pt x="597599" y="2620799"/>
                </a:lnTo>
                <a:lnTo>
                  <a:pt x="669599" y="2692800"/>
                </a:lnTo>
                <a:lnTo>
                  <a:pt x="684000" y="2995199"/>
                </a:lnTo>
                <a:lnTo>
                  <a:pt x="633600" y="3131999"/>
                </a:lnTo>
                <a:lnTo>
                  <a:pt x="669599" y="3254399"/>
                </a:lnTo>
                <a:lnTo>
                  <a:pt x="647999" y="3405599"/>
                </a:lnTo>
                <a:lnTo>
                  <a:pt x="784800" y="3506399"/>
                </a:lnTo>
                <a:lnTo>
                  <a:pt x="979200" y="3499199"/>
                </a:lnTo>
                <a:lnTo>
                  <a:pt x="1000800" y="3427199"/>
                </a:lnTo>
                <a:lnTo>
                  <a:pt x="900000" y="3124799"/>
                </a:lnTo>
                <a:lnTo>
                  <a:pt x="878400" y="3031199"/>
                </a:lnTo>
                <a:lnTo>
                  <a:pt x="842399" y="2937600"/>
                </a:lnTo>
                <a:lnTo>
                  <a:pt x="842399" y="2735999"/>
                </a:lnTo>
                <a:lnTo>
                  <a:pt x="914400" y="2548799"/>
                </a:lnTo>
                <a:lnTo>
                  <a:pt x="936000" y="2404799"/>
                </a:lnTo>
                <a:lnTo>
                  <a:pt x="885600" y="2282399"/>
                </a:lnTo>
                <a:lnTo>
                  <a:pt x="842399" y="2138399"/>
                </a:lnTo>
                <a:lnTo>
                  <a:pt x="813600" y="2030399"/>
                </a:lnTo>
                <a:lnTo>
                  <a:pt x="1636415" y="2030399"/>
                </a:lnTo>
                <a:lnTo>
                  <a:pt x="1641599" y="1987199"/>
                </a:lnTo>
                <a:lnTo>
                  <a:pt x="1713599" y="1979999"/>
                </a:lnTo>
                <a:lnTo>
                  <a:pt x="1796399" y="1979999"/>
                </a:lnTo>
                <a:lnTo>
                  <a:pt x="1807199" y="1864799"/>
                </a:lnTo>
                <a:lnTo>
                  <a:pt x="2882700" y="1864799"/>
                </a:lnTo>
                <a:lnTo>
                  <a:pt x="2855700" y="1821599"/>
                </a:lnTo>
                <a:close/>
              </a:path>
              <a:path w="2952115" h="3506470">
                <a:moveTo>
                  <a:pt x="1618748" y="2196000"/>
                </a:moveTo>
                <a:lnTo>
                  <a:pt x="1310399" y="2196000"/>
                </a:lnTo>
                <a:lnTo>
                  <a:pt x="1367999" y="2527199"/>
                </a:lnTo>
                <a:lnTo>
                  <a:pt x="1396800" y="2757599"/>
                </a:lnTo>
                <a:lnTo>
                  <a:pt x="1454400" y="2858399"/>
                </a:lnTo>
                <a:lnTo>
                  <a:pt x="1490399" y="3124799"/>
                </a:lnTo>
                <a:lnTo>
                  <a:pt x="1476000" y="3189599"/>
                </a:lnTo>
                <a:lnTo>
                  <a:pt x="1511999" y="3283199"/>
                </a:lnTo>
                <a:lnTo>
                  <a:pt x="1612799" y="3463199"/>
                </a:lnTo>
                <a:lnTo>
                  <a:pt x="1828800" y="3470399"/>
                </a:lnTo>
                <a:lnTo>
                  <a:pt x="1778400" y="3311999"/>
                </a:lnTo>
                <a:lnTo>
                  <a:pt x="1670400" y="3023999"/>
                </a:lnTo>
                <a:lnTo>
                  <a:pt x="1605600" y="2822399"/>
                </a:lnTo>
                <a:lnTo>
                  <a:pt x="1627200" y="2613599"/>
                </a:lnTo>
                <a:lnTo>
                  <a:pt x="1605600" y="2498399"/>
                </a:lnTo>
                <a:lnTo>
                  <a:pt x="1618748" y="2196000"/>
                </a:lnTo>
                <a:close/>
              </a:path>
              <a:path w="2952115" h="3506470">
                <a:moveTo>
                  <a:pt x="86400" y="223199"/>
                </a:moveTo>
                <a:lnTo>
                  <a:pt x="0" y="316800"/>
                </a:lnTo>
                <a:lnTo>
                  <a:pt x="64800" y="590400"/>
                </a:lnTo>
                <a:lnTo>
                  <a:pt x="115200" y="943199"/>
                </a:lnTo>
                <a:lnTo>
                  <a:pt x="79199" y="1137599"/>
                </a:lnTo>
                <a:lnTo>
                  <a:pt x="7199" y="1317599"/>
                </a:lnTo>
                <a:lnTo>
                  <a:pt x="36000" y="1533599"/>
                </a:lnTo>
                <a:lnTo>
                  <a:pt x="57599" y="1699200"/>
                </a:lnTo>
                <a:lnTo>
                  <a:pt x="28799" y="1915199"/>
                </a:lnTo>
                <a:lnTo>
                  <a:pt x="79199" y="2145600"/>
                </a:lnTo>
                <a:lnTo>
                  <a:pt x="72000" y="2361599"/>
                </a:lnTo>
                <a:lnTo>
                  <a:pt x="93600" y="2541600"/>
                </a:lnTo>
                <a:lnTo>
                  <a:pt x="50399" y="2699999"/>
                </a:lnTo>
                <a:lnTo>
                  <a:pt x="179999" y="2728799"/>
                </a:lnTo>
                <a:lnTo>
                  <a:pt x="273599" y="2714400"/>
                </a:lnTo>
                <a:lnTo>
                  <a:pt x="259200" y="2627999"/>
                </a:lnTo>
                <a:lnTo>
                  <a:pt x="266400" y="2541600"/>
                </a:lnTo>
                <a:lnTo>
                  <a:pt x="194400" y="2361599"/>
                </a:lnTo>
                <a:lnTo>
                  <a:pt x="194400" y="2109599"/>
                </a:lnTo>
                <a:lnTo>
                  <a:pt x="237600" y="1979999"/>
                </a:lnTo>
                <a:lnTo>
                  <a:pt x="216000" y="1785599"/>
                </a:lnTo>
                <a:lnTo>
                  <a:pt x="2833200" y="1785599"/>
                </a:lnTo>
                <a:lnTo>
                  <a:pt x="2779200" y="1699200"/>
                </a:lnTo>
                <a:lnTo>
                  <a:pt x="2642400" y="1245599"/>
                </a:lnTo>
                <a:lnTo>
                  <a:pt x="2685600" y="1029599"/>
                </a:lnTo>
                <a:lnTo>
                  <a:pt x="2916000" y="950399"/>
                </a:lnTo>
                <a:lnTo>
                  <a:pt x="2951999" y="849599"/>
                </a:lnTo>
                <a:lnTo>
                  <a:pt x="2916000" y="748799"/>
                </a:lnTo>
                <a:lnTo>
                  <a:pt x="2757600" y="683999"/>
                </a:lnTo>
                <a:lnTo>
                  <a:pt x="2548799" y="669599"/>
                </a:lnTo>
                <a:lnTo>
                  <a:pt x="2512800" y="669599"/>
                </a:lnTo>
                <a:lnTo>
                  <a:pt x="2402399" y="503999"/>
                </a:lnTo>
                <a:lnTo>
                  <a:pt x="1900800" y="503999"/>
                </a:lnTo>
                <a:lnTo>
                  <a:pt x="1771200" y="475199"/>
                </a:lnTo>
                <a:lnTo>
                  <a:pt x="1533599" y="345600"/>
                </a:lnTo>
                <a:lnTo>
                  <a:pt x="1418849" y="237599"/>
                </a:lnTo>
                <a:lnTo>
                  <a:pt x="216000" y="237599"/>
                </a:lnTo>
                <a:lnTo>
                  <a:pt x="86400" y="223199"/>
                </a:lnTo>
                <a:close/>
              </a:path>
              <a:path w="2952115" h="3506470">
                <a:moveTo>
                  <a:pt x="1636415" y="2030399"/>
                </a:moveTo>
                <a:lnTo>
                  <a:pt x="813600" y="2030399"/>
                </a:lnTo>
                <a:lnTo>
                  <a:pt x="964799" y="2174400"/>
                </a:lnTo>
                <a:lnTo>
                  <a:pt x="1036800" y="2318400"/>
                </a:lnTo>
                <a:lnTo>
                  <a:pt x="1195199" y="2361599"/>
                </a:lnTo>
                <a:lnTo>
                  <a:pt x="1310399" y="2196000"/>
                </a:lnTo>
                <a:lnTo>
                  <a:pt x="1618748" y="2196000"/>
                </a:lnTo>
                <a:lnTo>
                  <a:pt x="1620000" y="2167199"/>
                </a:lnTo>
                <a:lnTo>
                  <a:pt x="1636415" y="2030399"/>
                </a:lnTo>
                <a:close/>
              </a:path>
              <a:path w="2952115" h="3506470">
                <a:moveTo>
                  <a:pt x="2882700" y="1864799"/>
                </a:moveTo>
                <a:lnTo>
                  <a:pt x="1807199" y="1864799"/>
                </a:lnTo>
                <a:lnTo>
                  <a:pt x="1987199" y="1979999"/>
                </a:lnTo>
                <a:lnTo>
                  <a:pt x="2224799" y="2080799"/>
                </a:lnTo>
                <a:lnTo>
                  <a:pt x="2347200" y="2095200"/>
                </a:lnTo>
                <a:lnTo>
                  <a:pt x="2476799" y="2239199"/>
                </a:lnTo>
                <a:lnTo>
                  <a:pt x="2635200" y="2260799"/>
                </a:lnTo>
                <a:lnTo>
                  <a:pt x="2887200" y="2159999"/>
                </a:lnTo>
                <a:lnTo>
                  <a:pt x="2937600" y="2030399"/>
                </a:lnTo>
                <a:lnTo>
                  <a:pt x="2887200" y="1871999"/>
                </a:lnTo>
                <a:lnTo>
                  <a:pt x="2882700" y="1864799"/>
                </a:lnTo>
                <a:close/>
              </a:path>
              <a:path w="2952115" h="3506470">
                <a:moveTo>
                  <a:pt x="1796399" y="1979999"/>
                </a:moveTo>
                <a:lnTo>
                  <a:pt x="1713599" y="1979999"/>
                </a:lnTo>
                <a:lnTo>
                  <a:pt x="1785599" y="2095200"/>
                </a:lnTo>
                <a:lnTo>
                  <a:pt x="1796399" y="1979999"/>
                </a:lnTo>
                <a:close/>
              </a:path>
              <a:path w="2952115" h="3506470">
                <a:moveTo>
                  <a:pt x="2833200" y="1785599"/>
                </a:moveTo>
                <a:lnTo>
                  <a:pt x="216000" y="1785599"/>
                </a:lnTo>
                <a:lnTo>
                  <a:pt x="251999" y="1792799"/>
                </a:lnTo>
                <a:lnTo>
                  <a:pt x="288000" y="1994399"/>
                </a:lnTo>
                <a:lnTo>
                  <a:pt x="381600" y="1979999"/>
                </a:lnTo>
                <a:lnTo>
                  <a:pt x="367200" y="1821599"/>
                </a:lnTo>
                <a:lnTo>
                  <a:pt x="2855700" y="1821599"/>
                </a:lnTo>
                <a:lnTo>
                  <a:pt x="2833200" y="1785599"/>
                </a:lnTo>
                <a:close/>
              </a:path>
              <a:path w="2952115" h="3506470">
                <a:moveTo>
                  <a:pt x="2260800" y="316800"/>
                </a:moveTo>
                <a:lnTo>
                  <a:pt x="2131199" y="345600"/>
                </a:lnTo>
                <a:lnTo>
                  <a:pt x="1987199" y="446399"/>
                </a:lnTo>
                <a:lnTo>
                  <a:pt x="1900800" y="503999"/>
                </a:lnTo>
                <a:lnTo>
                  <a:pt x="2402399" y="503999"/>
                </a:lnTo>
                <a:lnTo>
                  <a:pt x="2397599" y="496799"/>
                </a:lnTo>
                <a:lnTo>
                  <a:pt x="2354399" y="381599"/>
                </a:lnTo>
                <a:lnTo>
                  <a:pt x="2260800" y="316800"/>
                </a:lnTo>
                <a:close/>
              </a:path>
              <a:path w="2952115" h="3506470">
                <a:moveTo>
                  <a:pt x="331199" y="201599"/>
                </a:moveTo>
                <a:lnTo>
                  <a:pt x="216000" y="237599"/>
                </a:lnTo>
                <a:lnTo>
                  <a:pt x="1418849" y="237599"/>
                </a:lnTo>
                <a:lnTo>
                  <a:pt x="1411199" y="230399"/>
                </a:lnTo>
                <a:lnTo>
                  <a:pt x="468000" y="230399"/>
                </a:lnTo>
                <a:lnTo>
                  <a:pt x="331199" y="201599"/>
                </a:lnTo>
                <a:close/>
              </a:path>
              <a:path w="2952115" h="3506470">
                <a:moveTo>
                  <a:pt x="885600" y="0"/>
                </a:moveTo>
                <a:lnTo>
                  <a:pt x="705600" y="165599"/>
                </a:lnTo>
                <a:lnTo>
                  <a:pt x="597599" y="223199"/>
                </a:lnTo>
                <a:lnTo>
                  <a:pt x="468000" y="230399"/>
                </a:lnTo>
                <a:lnTo>
                  <a:pt x="1411199" y="230399"/>
                </a:lnTo>
                <a:lnTo>
                  <a:pt x="1288799" y="129599"/>
                </a:lnTo>
                <a:lnTo>
                  <a:pt x="1108800" y="79199"/>
                </a:lnTo>
                <a:lnTo>
                  <a:pt x="1051200" y="14399"/>
                </a:lnTo>
                <a:lnTo>
                  <a:pt x="88560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81322" y="2465706"/>
            <a:ext cx="2952115" cy="3506470"/>
          </a:xfrm>
          <a:custGeom>
            <a:avLst/>
            <a:gdLst/>
            <a:ahLst/>
            <a:cxnLst/>
            <a:rect l="l" t="t" r="r" b="b"/>
            <a:pathLst>
              <a:path w="2952115" h="3506470">
                <a:moveTo>
                  <a:pt x="28800" y="1915200"/>
                </a:moveTo>
                <a:lnTo>
                  <a:pt x="79200" y="2145600"/>
                </a:lnTo>
                <a:lnTo>
                  <a:pt x="72000" y="2361600"/>
                </a:lnTo>
                <a:lnTo>
                  <a:pt x="93600" y="2541600"/>
                </a:lnTo>
                <a:lnTo>
                  <a:pt x="50400" y="2700000"/>
                </a:lnTo>
                <a:lnTo>
                  <a:pt x="180000" y="2728800"/>
                </a:lnTo>
                <a:lnTo>
                  <a:pt x="273600" y="2714400"/>
                </a:lnTo>
                <a:lnTo>
                  <a:pt x="259200" y="2628000"/>
                </a:lnTo>
                <a:lnTo>
                  <a:pt x="266400" y="2541600"/>
                </a:lnTo>
                <a:lnTo>
                  <a:pt x="194400" y="2361600"/>
                </a:lnTo>
                <a:lnTo>
                  <a:pt x="194400" y="2109600"/>
                </a:lnTo>
                <a:lnTo>
                  <a:pt x="237600" y="1980000"/>
                </a:lnTo>
                <a:lnTo>
                  <a:pt x="216000" y="1785600"/>
                </a:lnTo>
                <a:lnTo>
                  <a:pt x="252000" y="1792800"/>
                </a:lnTo>
                <a:lnTo>
                  <a:pt x="288000" y="1994400"/>
                </a:lnTo>
                <a:lnTo>
                  <a:pt x="381600" y="1980000"/>
                </a:lnTo>
                <a:lnTo>
                  <a:pt x="367200" y="1821600"/>
                </a:lnTo>
                <a:lnTo>
                  <a:pt x="460800" y="1850400"/>
                </a:lnTo>
                <a:lnTo>
                  <a:pt x="583200" y="2246400"/>
                </a:lnTo>
                <a:lnTo>
                  <a:pt x="597600" y="2469600"/>
                </a:lnTo>
                <a:lnTo>
                  <a:pt x="597600" y="2620800"/>
                </a:lnTo>
                <a:lnTo>
                  <a:pt x="669600" y="2692800"/>
                </a:lnTo>
                <a:lnTo>
                  <a:pt x="684000" y="2995200"/>
                </a:lnTo>
                <a:lnTo>
                  <a:pt x="633600" y="3132000"/>
                </a:lnTo>
                <a:lnTo>
                  <a:pt x="669600" y="3254400"/>
                </a:lnTo>
                <a:lnTo>
                  <a:pt x="648000" y="3405600"/>
                </a:lnTo>
                <a:lnTo>
                  <a:pt x="784800" y="3506400"/>
                </a:lnTo>
                <a:lnTo>
                  <a:pt x="979200" y="3499200"/>
                </a:lnTo>
                <a:lnTo>
                  <a:pt x="1000800" y="3427200"/>
                </a:lnTo>
                <a:lnTo>
                  <a:pt x="900000" y="3124800"/>
                </a:lnTo>
                <a:lnTo>
                  <a:pt x="878400" y="3031200"/>
                </a:lnTo>
                <a:lnTo>
                  <a:pt x="842400" y="2937600"/>
                </a:lnTo>
                <a:lnTo>
                  <a:pt x="842400" y="2736000"/>
                </a:lnTo>
                <a:lnTo>
                  <a:pt x="914400" y="2548800"/>
                </a:lnTo>
                <a:lnTo>
                  <a:pt x="936000" y="2404800"/>
                </a:lnTo>
                <a:lnTo>
                  <a:pt x="885600" y="2282400"/>
                </a:lnTo>
                <a:lnTo>
                  <a:pt x="842400" y="2138400"/>
                </a:lnTo>
                <a:lnTo>
                  <a:pt x="813600" y="2030400"/>
                </a:lnTo>
                <a:lnTo>
                  <a:pt x="964800" y="2174400"/>
                </a:lnTo>
                <a:lnTo>
                  <a:pt x="1036800" y="2318400"/>
                </a:lnTo>
                <a:lnTo>
                  <a:pt x="1195200" y="2361600"/>
                </a:lnTo>
                <a:lnTo>
                  <a:pt x="1310400" y="2196000"/>
                </a:lnTo>
                <a:lnTo>
                  <a:pt x="1368000" y="2527200"/>
                </a:lnTo>
                <a:lnTo>
                  <a:pt x="1396800" y="2757600"/>
                </a:lnTo>
                <a:lnTo>
                  <a:pt x="1454400" y="2858400"/>
                </a:lnTo>
                <a:lnTo>
                  <a:pt x="1490400" y="3124800"/>
                </a:lnTo>
                <a:lnTo>
                  <a:pt x="1476000" y="3189600"/>
                </a:lnTo>
                <a:lnTo>
                  <a:pt x="1512000" y="3283200"/>
                </a:lnTo>
                <a:lnTo>
                  <a:pt x="1612800" y="3463200"/>
                </a:lnTo>
                <a:lnTo>
                  <a:pt x="1828800" y="3470400"/>
                </a:lnTo>
                <a:lnTo>
                  <a:pt x="1778400" y="3312000"/>
                </a:lnTo>
                <a:lnTo>
                  <a:pt x="1670400" y="3024000"/>
                </a:lnTo>
                <a:lnTo>
                  <a:pt x="1605600" y="2822400"/>
                </a:lnTo>
                <a:lnTo>
                  <a:pt x="1627200" y="2613600"/>
                </a:lnTo>
                <a:lnTo>
                  <a:pt x="1605600" y="2498400"/>
                </a:lnTo>
                <a:lnTo>
                  <a:pt x="1620000" y="2167200"/>
                </a:lnTo>
                <a:lnTo>
                  <a:pt x="1641600" y="1987200"/>
                </a:lnTo>
                <a:lnTo>
                  <a:pt x="1713600" y="1980000"/>
                </a:lnTo>
                <a:lnTo>
                  <a:pt x="1785600" y="2095200"/>
                </a:lnTo>
                <a:lnTo>
                  <a:pt x="1807200" y="1864800"/>
                </a:lnTo>
                <a:lnTo>
                  <a:pt x="1987200" y="1980000"/>
                </a:lnTo>
                <a:lnTo>
                  <a:pt x="2224800" y="2080800"/>
                </a:lnTo>
                <a:lnTo>
                  <a:pt x="2347200" y="2095200"/>
                </a:lnTo>
                <a:lnTo>
                  <a:pt x="2476800" y="2239200"/>
                </a:lnTo>
                <a:lnTo>
                  <a:pt x="2635200" y="2260800"/>
                </a:lnTo>
                <a:lnTo>
                  <a:pt x="2887200" y="2160000"/>
                </a:lnTo>
                <a:lnTo>
                  <a:pt x="2937600" y="2030400"/>
                </a:lnTo>
                <a:lnTo>
                  <a:pt x="2887200" y="1872000"/>
                </a:lnTo>
                <a:lnTo>
                  <a:pt x="2779200" y="1699200"/>
                </a:lnTo>
                <a:lnTo>
                  <a:pt x="2642400" y="1245600"/>
                </a:lnTo>
                <a:lnTo>
                  <a:pt x="2685600" y="1029600"/>
                </a:lnTo>
                <a:lnTo>
                  <a:pt x="2916000" y="950400"/>
                </a:lnTo>
                <a:lnTo>
                  <a:pt x="2952000" y="849600"/>
                </a:lnTo>
                <a:lnTo>
                  <a:pt x="2916000" y="748800"/>
                </a:lnTo>
                <a:lnTo>
                  <a:pt x="2757600" y="684000"/>
                </a:lnTo>
                <a:lnTo>
                  <a:pt x="2548800" y="669600"/>
                </a:lnTo>
                <a:lnTo>
                  <a:pt x="2512800" y="669600"/>
                </a:lnTo>
                <a:lnTo>
                  <a:pt x="2397600" y="496800"/>
                </a:lnTo>
                <a:lnTo>
                  <a:pt x="2354400" y="381600"/>
                </a:lnTo>
                <a:lnTo>
                  <a:pt x="2260800" y="316800"/>
                </a:lnTo>
                <a:lnTo>
                  <a:pt x="2131200" y="345600"/>
                </a:lnTo>
                <a:lnTo>
                  <a:pt x="1987200" y="446400"/>
                </a:lnTo>
                <a:lnTo>
                  <a:pt x="1900800" y="504000"/>
                </a:lnTo>
                <a:lnTo>
                  <a:pt x="1771200" y="475200"/>
                </a:lnTo>
                <a:lnTo>
                  <a:pt x="1533600" y="345600"/>
                </a:lnTo>
                <a:lnTo>
                  <a:pt x="1411200" y="230400"/>
                </a:lnTo>
                <a:lnTo>
                  <a:pt x="1288800" y="129600"/>
                </a:lnTo>
                <a:lnTo>
                  <a:pt x="1108800" y="79200"/>
                </a:lnTo>
                <a:lnTo>
                  <a:pt x="1051200" y="14400"/>
                </a:lnTo>
                <a:lnTo>
                  <a:pt x="885600" y="0"/>
                </a:lnTo>
                <a:lnTo>
                  <a:pt x="705600" y="165600"/>
                </a:lnTo>
                <a:lnTo>
                  <a:pt x="597600" y="223200"/>
                </a:lnTo>
                <a:lnTo>
                  <a:pt x="468000" y="230400"/>
                </a:lnTo>
                <a:lnTo>
                  <a:pt x="331200" y="201600"/>
                </a:lnTo>
                <a:lnTo>
                  <a:pt x="216000" y="237600"/>
                </a:lnTo>
                <a:lnTo>
                  <a:pt x="86400" y="223200"/>
                </a:lnTo>
                <a:lnTo>
                  <a:pt x="0" y="316800"/>
                </a:lnTo>
                <a:lnTo>
                  <a:pt x="64800" y="590400"/>
                </a:lnTo>
                <a:lnTo>
                  <a:pt x="100800" y="842400"/>
                </a:lnTo>
                <a:lnTo>
                  <a:pt x="115200" y="943200"/>
                </a:lnTo>
                <a:lnTo>
                  <a:pt x="79200" y="1137600"/>
                </a:lnTo>
                <a:lnTo>
                  <a:pt x="7200" y="1317600"/>
                </a:lnTo>
                <a:lnTo>
                  <a:pt x="36000" y="1533600"/>
                </a:lnTo>
                <a:lnTo>
                  <a:pt x="57600" y="1699200"/>
                </a:lnTo>
                <a:lnTo>
                  <a:pt x="28800" y="1915200"/>
                </a:lnTo>
                <a:close/>
              </a:path>
            </a:pathLst>
          </a:custGeom>
          <a:ln w="381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1023" y="1352803"/>
            <a:ext cx="3724275" cy="2097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spc="-55" dirty="0">
                <a:latin typeface="Calibri"/>
                <a:cs typeface="Calibri"/>
              </a:rPr>
              <a:t>s</a:t>
            </a:r>
            <a:r>
              <a:rPr sz="2800" b="1" spc="-35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n</a:t>
            </a:r>
            <a:r>
              <a:rPr sz="2800" b="1" dirty="0">
                <a:latin typeface="Calibri"/>
                <a:cs typeface="Calibri"/>
              </a:rPr>
              <a:t>ce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</a:t>
            </a:r>
            <a:r>
              <a:rPr sz="2800" b="1" spc="-5" dirty="0">
                <a:latin typeface="Calibri"/>
                <a:cs typeface="Calibri"/>
              </a:rPr>
              <a:t>gm</a:t>
            </a:r>
            <a:r>
              <a:rPr sz="2800" b="1" dirty="0">
                <a:latin typeface="Calibri"/>
                <a:cs typeface="Calibri"/>
              </a:rPr>
              <a:t>e</a:t>
            </a:r>
            <a:r>
              <a:rPr sz="2800" b="1" spc="-45" dirty="0">
                <a:latin typeface="Calibri"/>
                <a:cs typeface="Calibri"/>
              </a:rPr>
              <a:t>n</a:t>
            </a:r>
            <a:r>
              <a:rPr sz="2800" b="1" spc="-40" dirty="0">
                <a:latin typeface="Calibri"/>
                <a:cs typeface="Calibri"/>
              </a:rPr>
              <a:t>ta</a:t>
            </a:r>
            <a:r>
              <a:rPr sz="2800" b="1" spc="-10" dirty="0">
                <a:latin typeface="Calibri"/>
                <a:cs typeface="Calibri"/>
              </a:rPr>
              <a:t>t</a:t>
            </a:r>
            <a:r>
              <a:rPr sz="2800" b="1" spc="-15" dirty="0">
                <a:latin typeface="Calibri"/>
                <a:cs typeface="Calibri"/>
              </a:rPr>
              <a:t>i</a:t>
            </a:r>
            <a:r>
              <a:rPr sz="2800" b="1" spc="-25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: D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l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g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f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5" dirty="0">
                <a:latin typeface="Calibri"/>
                <a:cs typeface="Calibri"/>
              </a:rPr>
              <a:t>x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dirty="0">
                <a:latin typeface="Calibri"/>
                <a:cs typeface="Calibri"/>
              </a:rPr>
              <a:t>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bj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(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y</a:t>
            </a:r>
            <a:r>
              <a:rPr sz="2800" spc="-5" dirty="0">
                <a:latin typeface="Calibri"/>
                <a:cs typeface="Calibri"/>
              </a:rPr>
              <a:t> 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68" y="6156452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71</a:t>
            </a:fld>
            <a:endParaRPr spc="-15" dirty="0"/>
          </a:p>
        </p:txBody>
      </p:sp>
      <p:sp>
        <p:nvSpPr>
          <p:cNvPr id="9" name="object 9"/>
          <p:cNvSpPr txBox="1"/>
          <p:nvPr/>
        </p:nvSpPr>
        <p:spPr>
          <a:xfrm>
            <a:off x="331023" y="3919220"/>
            <a:ext cx="3361054" cy="166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00"/>
              </a:lnSpc>
            </a:pPr>
            <a:r>
              <a:rPr sz="2800" b="1" spc="-20" dirty="0">
                <a:latin typeface="Calibri"/>
                <a:cs typeface="Calibri"/>
              </a:rPr>
              <a:t>App</a:t>
            </a:r>
            <a:r>
              <a:rPr sz="2800" b="1" spc="-30" dirty="0">
                <a:latin typeface="Calibri"/>
                <a:cs typeface="Calibri"/>
              </a:rPr>
              <a:t>r</a:t>
            </a:r>
            <a:r>
              <a:rPr sz="2800" b="1" spc="-20" dirty="0">
                <a:latin typeface="Calibri"/>
                <a:cs typeface="Calibri"/>
              </a:rPr>
              <a:t>o</a:t>
            </a:r>
            <a:r>
              <a:rPr sz="2800" b="1" dirty="0">
                <a:latin typeface="Calibri"/>
                <a:cs typeface="Calibri"/>
              </a:rPr>
              <a:t>ac</a:t>
            </a:r>
            <a:r>
              <a:rPr sz="2800" b="1" spc="-20" dirty="0">
                <a:latin typeface="Calibri"/>
                <a:cs typeface="Calibri"/>
              </a:rPr>
              <a:t>h</a:t>
            </a:r>
            <a:r>
              <a:rPr sz="2800" b="1" spc="-10" dirty="0">
                <a:latin typeface="Calibri"/>
                <a:cs typeface="Calibri"/>
              </a:rPr>
              <a:t>: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P</a:t>
            </a:r>
            <a:r>
              <a:rPr sz="2800" spc="-20" dirty="0">
                <a:latin typeface="Calibri"/>
                <a:cs typeface="Calibri"/>
              </a:rPr>
              <a:t>er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d</a:t>
            </a:r>
            <a:r>
              <a:rPr sz="2800" spc="-40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 p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gm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15" dirty="0">
                <a:latin typeface="Calibri"/>
                <a:cs typeface="Calibri"/>
              </a:rPr>
              <a:t>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5" dirty="0">
                <a:latin typeface="Calibri"/>
                <a:cs typeface="Calibri"/>
              </a:rPr>
              <a:t>j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6474" y="1602740"/>
            <a:ext cx="7626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spc="-25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6758" y="3321811"/>
            <a:ext cx="76263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5" dirty="0">
                <a:latin typeface="Calibri"/>
                <a:cs typeface="Calibri"/>
              </a:rPr>
              <a:t>C</a:t>
            </a:r>
            <a:r>
              <a:rPr sz="3200" b="1" spc="-25" dirty="0">
                <a:latin typeface="Calibri"/>
                <a:cs typeface="Calibri"/>
              </a:rPr>
              <a:t>o</a:t>
            </a:r>
            <a:r>
              <a:rPr sz="3200" b="1" dirty="0"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505967"/>
            <a:ext cx="6858000" cy="5696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752" y="2907791"/>
            <a:ext cx="4757928" cy="320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395731"/>
            <a:ext cx="3612515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00"/>
              </a:lnSpc>
            </a:pPr>
            <a:r>
              <a:rPr sz="4000" b="0" spc="-5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b</a:t>
            </a:r>
            <a:r>
              <a:rPr sz="4000" b="0" spc="-10" dirty="0">
                <a:latin typeface="Calibri Light"/>
                <a:cs typeface="Calibri Light"/>
              </a:rPr>
              <a:t>j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6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ct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: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60" dirty="0">
                <a:latin typeface="Calibri Light"/>
                <a:cs typeface="Calibri Light"/>
              </a:rPr>
              <a:t>st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CNN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1014" y="2910046"/>
            <a:ext cx="2396490" cy="3196590"/>
          </a:xfrm>
          <a:custGeom>
            <a:avLst/>
            <a:gdLst/>
            <a:ahLst/>
            <a:cxnLst/>
            <a:rect l="l" t="t" r="r" b="b"/>
            <a:pathLst>
              <a:path w="2396490" h="3196590">
                <a:moveTo>
                  <a:pt x="0" y="0"/>
                </a:moveTo>
                <a:lnTo>
                  <a:pt x="2396176" y="0"/>
                </a:lnTo>
                <a:lnTo>
                  <a:pt x="2396176" y="3196393"/>
                </a:lnTo>
                <a:lnTo>
                  <a:pt x="0" y="31963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167" y="6212840"/>
            <a:ext cx="56813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et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al, </a:t>
            </a:r>
            <a:r>
              <a:rPr sz="1000" spc="-10" dirty="0">
                <a:latin typeface="Calibri"/>
                <a:cs typeface="Calibri"/>
              </a:rPr>
              <a:t>“</a:t>
            </a:r>
            <a:r>
              <a:rPr sz="1000" dirty="0">
                <a:latin typeface="Calibri"/>
                <a:cs typeface="Calibri"/>
              </a:rPr>
              <a:t>F</a:t>
            </a:r>
            <a:r>
              <a:rPr sz="1000" spc="-5" dirty="0">
                <a:latin typeface="Calibri"/>
                <a:cs typeface="Calibri"/>
              </a:rPr>
              <a:t>aster </a:t>
            </a:r>
            <a:r>
              <a:rPr sz="1000" spc="-15" dirty="0">
                <a:latin typeface="Calibri"/>
                <a:cs typeface="Calibri"/>
              </a:rPr>
              <a:t>R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10" dirty="0">
                <a:latin typeface="Calibri"/>
                <a:cs typeface="Calibri"/>
              </a:rPr>
              <a:t>NN: 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o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ard</a:t>
            </a:r>
            <a:r>
              <a:rPr sz="1000" dirty="0">
                <a:latin typeface="Calibri"/>
                <a:cs typeface="Calibri"/>
              </a:rPr>
              <a:t>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eal</a:t>
            </a:r>
            <a:r>
              <a:rPr sz="1000" spc="-10" dirty="0">
                <a:latin typeface="Calibri"/>
                <a:cs typeface="Calibri"/>
              </a:rPr>
              <a:t>-</a:t>
            </a:r>
            <a:r>
              <a:rPr sz="1000" dirty="0">
                <a:latin typeface="Calibri"/>
                <a:cs typeface="Calibri"/>
              </a:rPr>
              <a:t>T</a:t>
            </a:r>
            <a:r>
              <a:rPr sz="1000" spc="-5" dirty="0">
                <a:latin typeface="Calibri"/>
                <a:cs typeface="Calibri"/>
              </a:rPr>
              <a:t>i</a:t>
            </a:r>
            <a:r>
              <a:rPr sz="1000" spc="-10" dirty="0">
                <a:latin typeface="Calibri"/>
                <a:cs typeface="Calibri"/>
              </a:rPr>
              <a:t>me</a:t>
            </a:r>
            <a:r>
              <a:rPr sz="1000" dirty="0">
                <a:latin typeface="Calibri"/>
                <a:cs typeface="Calibri"/>
              </a:rPr>
              <a:t> O</a:t>
            </a:r>
            <a:r>
              <a:rPr sz="1000" spc="-5" dirty="0">
                <a:latin typeface="Calibri"/>
                <a:cs typeface="Calibri"/>
              </a:rPr>
              <a:t>bject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Detectio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it</a:t>
            </a:r>
            <a:r>
              <a:rPr sz="1000" dirty="0">
                <a:latin typeface="Calibri"/>
                <a:cs typeface="Calibri"/>
              </a:rPr>
              <a:t>h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R</a:t>
            </a:r>
            <a:r>
              <a:rPr sz="1000" spc="-5" dirty="0">
                <a:latin typeface="Calibri"/>
                <a:cs typeface="Calibri"/>
              </a:rPr>
              <a:t>egio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P</a:t>
            </a:r>
            <a:r>
              <a:rPr sz="1000" spc="-5" dirty="0">
                <a:latin typeface="Calibri"/>
                <a:cs typeface="Calibri"/>
              </a:rPr>
              <a:t>roposa</a:t>
            </a:r>
            <a:r>
              <a:rPr sz="1000" dirty="0">
                <a:latin typeface="Calibri"/>
                <a:cs typeface="Calibri"/>
              </a:rPr>
              <a:t>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Net</a:t>
            </a:r>
            <a:r>
              <a:rPr sz="1000" spc="-15" dirty="0">
                <a:latin typeface="Calibri"/>
                <a:cs typeface="Calibri"/>
              </a:rPr>
              <a:t>w</a:t>
            </a:r>
            <a:r>
              <a:rPr sz="1000" spc="-5" dirty="0">
                <a:latin typeface="Calibri"/>
                <a:cs typeface="Calibri"/>
              </a:rPr>
              <a:t>or</a:t>
            </a:r>
            <a:r>
              <a:rPr sz="1000" spc="-10" dirty="0">
                <a:latin typeface="Calibri"/>
                <a:cs typeface="Calibri"/>
              </a:rPr>
              <a:t>k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spc="-10" dirty="0">
                <a:latin typeface="Calibri"/>
                <a:cs typeface="Calibri"/>
              </a:rPr>
              <a:t>”</a:t>
            </a:r>
            <a:r>
              <a:rPr sz="1000" spc="-5" dirty="0">
                <a:latin typeface="Calibri"/>
                <a:cs typeface="Calibri"/>
              </a:rPr>
              <a:t>,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Ne</a:t>
            </a:r>
            <a:r>
              <a:rPr sz="1000" spc="-5" dirty="0">
                <a:latin typeface="Calibri"/>
                <a:cs typeface="Calibri"/>
              </a:rPr>
              <a:t>u</a:t>
            </a:r>
            <a:r>
              <a:rPr sz="1000" dirty="0">
                <a:latin typeface="Calibri"/>
                <a:cs typeface="Calibri"/>
              </a:rPr>
              <a:t>r</a:t>
            </a:r>
            <a:r>
              <a:rPr sz="1000" spc="-10" dirty="0">
                <a:latin typeface="Calibri"/>
                <a:cs typeface="Calibri"/>
              </a:rPr>
              <a:t>IP</a:t>
            </a:r>
            <a:r>
              <a:rPr sz="1000" dirty="0">
                <a:latin typeface="Calibri"/>
                <a:cs typeface="Calibri"/>
              </a:rPr>
              <a:t>S 201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73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505967"/>
            <a:ext cx="6858000" cy="5696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752" y="2907791"/>
            <a:ext cx="4757928" cy="320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2984" rIns="0" bIns="0" rtlCol="0">
            <a:spAutoFit/>
          </a:bodyPr>
          <a:lstStyle/>
          <a:p>
            <a:pPr marL="638175">
              <a:lnSpc>
                <a:spcPts val="4575"/>
              </a:lnSpc>
            </a:pP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70" dirty="0"/>
              <a:t>s</a:t>
            </a:r>
            <a:r>
              <a:rPr sz="4000" spc="-80" dirty="0"/>
              <a:t>t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5" dirty="0"/>
              <a:t>c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endParaRPr sz="4000"/>
          </a:p>
          <a:p>
            <a:pPr marL="638175">
              <a:lnSpc>
                <a:spcPts val="4455"/>
              </a:lnSpc>
            </a:pPr>
            <a:r>
              <a:rPr sz="3900" spc="60" dirty="0">
                <a:latin typeface="Calibri Light"/>
                <a:cs typeface="Calibri Light"/>
              </a:rPr>
              <a:t>M</a:t>
            </a:r>
            <a:r>
              <a:rPr sz="3900" spc="30" dirty="0">
                <a:latin typeface="Calibri Light"/>
                <a:cs typeface="Calibri Light"/>
              </a:rPr>
              <a:t>ask</a:t>
            </a:r>
            <a:r>
              <a:rPr sz="3900" spc="25" dirty="0">
                <a:latin typeface="Calibri Light"/>
                <a:cs typeface="Calibri Light"/>
              </a:rPr>
              <a:t> </a:t>
            </a:r>
            <a:r>
              <a:rPr sz="3900" spc="35" dirty="0">
                <a:latin typeface="Calibri Light"/>
                <a:cs typeface="Calibri Light"/>
              </a:rPr>
              <a:t>R</a:t>
            </a:r>
            <a:r>
              <a:rPr sz="3900" spc="20" dirty="0">
                <a:latin typeface="Calibri Light"/>
                <a:cs typeface="Calibri Light"/>
              </a:rPr>
              <a:t>-</a:t>
            </a:r>
            <a:r>
              <a:rPr sz="3900" spc="40" dirty="0">
                <a:latin typeface="Calibri Light"/>
                <a:cs typeface="Calibri Light"/>
              </a:rPr>
              <a:t>CN</a:t>
            </a:r>
            <a:r>
              <a:rPr sz="3900" spc="45" dirty="0">
                <a:latin typeface="Calibri Light"/>
                <a:cs typeface="Calibri Light"/>
              </a:rPr>
              <a:t>N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497" y="2868719"/>
            <a:ext cx="2396490" cy="3196590"/>
          </a:xfrm>
          <a:custGeom>
            <a:avLst/>
            <a:gdLst/>
            <a:ahLst/>
            <a:cxnLst/>
            <a:rect l="l" t="t" r="r" b="b"/>
            <a:pathLst>
              <a:path w="2396490" h="3196590">
                <a:moveTo>
                  <a:pt x="0" y="0"/>
                </a:moveTo>
                <a:lnTo>
                  <a:pt x="2396176" y="0"/>
                </a:lnTo>
                <a:lnTo>
                  <a:pt x="2396176" y="3196392"/>
                </a:lnTo>
                <a:lnTo>
                  <a:pt x="0" y="31963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45678" y="1332207"/>
            <a:ext cx="967740" cy="468630"/>
          </a:xfrm>
          <a:custGeom>
            <a:avLst/>
            <a:gdLst/>
            <a:ahLst/>
            <a:cxnLst/>
            <a:rect l="l" t="t" r="r" b="b"/>
            <a:pathLst>
              <a:path w="967740" h="468630">
                <a:moveTo>
                  <a:pt x="746085" y="0"/>
                </a:moveTo>
                <a:lnTo>
                  <a:pt x="769479" y="87177"/>
                </a:lnTo>
                <a:lnTo>
                  <a:pt x="0" y="293665"/>
                </a:lnTo>
                <a:lnTo>
                  <a:pt x="46788" y="468020"/>
                </a:lnTo>
                <a:lnTo>
                  <a:pt x="816267" y="261532"/>
                </a:lnTo>
                <a:lnTo>
                  <a:pt x="889948" y="261532"/>
                </a:lnTo>
                <a:lnTo>
                  <a:pt x="967226" y="127566"/>
                </a:lnTo>
                <a:lnTo>
                  <a:pt x="746085" y="0"/>
                </a:lnTo>
                <a:close/>
              </a:path>
              <a:path w="967740" h="468630">
                <a:moveTo>
                  <a:pt x="889948" y="261532"/>
                </a:moveTo>
                <a:lnTo>
                  <a:pt x="816267" y="261532"/>
                </a:lnTo>
                <a:lnTo>
                  <a:pt x="839660" y="348708"/>
                </a:lnTo>
                <a:lnTo>
                  <a:pt x="889948" y="261532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45679" y="1332206"/>
            <a:ext cx="967740" cy="468630"/>
          </a:xfrm>
          <a:custGeom>
            <a:avLst/>
            <a:gdLst/>
            <a:ahLst/>
            <a:cxnLst/>
            <a:rect l="l" t="t" r="r" b="b"/>
            <a:pathLst>
              <a:path w="967740" h="468630">
                <a:moveTo>
                  <a:pt x="746085" y="0"/>
                </a:moveTo>
                <a:lnTo>
                  <a:pt x="967227" y="127566"/>
                </a:lnTo>
                <a:lnTo>
                  <a:pt x="839660" y="348708"/>
                </a:lnTo>
                <a:lnTo>
                  <a:pt x="816267" y="261532"/>
                </a:lnTo>
                <a:lnTo>
                  <a:pt x="46787" y="468020"/>
                </a:lnTo>
                <a:lnTo>
                  <a:pt x="0" y="293666"/>
                </a:lnTo>
                <a:lnTo>
                  <a:pt x="769479" y="87177"/>
                </a:lnTo>
                <a:lnTo>
                  <a:pt x="746085" y="0"/>
                </a:lnTo>
                <a:close/>
              </a:path>
            </a:pathLst>
          </a:custGeom>
          <a:ln w="9525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148590">
              <a:lnSpc>
                <a:spcPct val="100800"/>
              </a:lnSpc>
            </a:pPr>
            <a:r>
              <a:rPr sz="2400" spc="-30" dirty="0">
                <a:solidFill>
                  <a:srgbClr val="E69138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sk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 P</a:t>
            </a:r>
            <a:r>
              <a:rPr sz="2400" spc="-4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168" y="6187694"/>
            <a:ext cx="193167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73</a:t>
            </a:fld>
            <a:endParaRPr spc="-1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40" dirty="0"/>
              <a:t>M</a:t>
            </a:r>
            <a:r>
              <a:rPr sz="4000" spc="-20" dirty="0"/>
              <a:t>ask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55447" y="2136648"/>
            <a:ext cx="2471928" cy="2127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9789" y="825378"/>
            <a:ext cx="1884045" cy="4121785"/>
          </a:xfrm>
          <a:custGeom>
            <a:avLst/>
            <a:gdLst/>
            <a:ahLst/>
            <a:cxnLst/>
            <a:rect l="l" t="t" r="r" b="b"/>
            <a:pathLst>
              <a:path w="1884045" h="4121785">
                <a:moveTo>
                  <a:pt x="0" y="1513531"/>
                </a:moveTo>
                <a:lnTo>
                  <a:pt x="1513534" y="0"/>
                </a:lnTo>
                <a:lnTo>
                  <a:pt x="1883909" y="0"/>
                </a:lnTo>
                <a:lnTo>
                  <a:pt x="1883909" y="2608195"/>
                </a:lnTo>
                <a:lnTo>
                  <a:pt x="370374" y="4121726"/>
                </a:lnTo>
                <a:lnTo>
                  <a:pt x="0" y="4121726"/>
                </a:lnTo>
                <a:lnTo>
                  <a:pt x="0" y="1513531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79789" y="825378"/>
            <a:ext cx="1884045" cy="1513840"/>
          </a:xfrm>
          <a:custGeom>
            <a:avLst/>
            <a:gdLst/>
            <a:ahLst/>
            <a:cxnLst/>
            <a:rect l="l" t="t" r="r" b="b"/>
            <a:pathLst>
              <a:path w="1884045" h="1513839">
                <a:moveTo>
                  <a:pt x="0" y="1513531"/>
                </a:moveTo>
                <a:lnTo>
                  <a:pt x="370374" y="1513531"/>
                </a:lnTo>
                <a:lnTo>
                  <a:pt x="1883909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50163" y="2338909"/>
            <a:ext cx="0" cy="2608580"/>
          </a:xfrm>
          <a:custGeom>
            <a:avLst/>
            <a:gdLst/>
            <a:ahLst/>
            <a:cxnLst/>
            <a:rect l="l" t="t" r="r" b="b"/>
            <a:pathLst>
              <a:path h="2608579">
                <a:moveTo>
                  <a:pt x="0" y="0"/>
                </a:moveTo>
                <a:lnTo>
                  <a:pt x="0" y="2608195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5378" y="2595617"/>
            <a:ext cx="475615" cy="1867535"/>
          </a:xfrm>
          <a:custGeom>
            <a:avLst/>
            <a:gdLst/>
            <a:ahLst/>
            <a:cxnLst/>
            <a:rect l="l" t="t" r="r" b="b"/>
            <a:pathLst>
              <a:path w="475614" h="1867535">
                <a:moveTo>
                  <a:pt x="475075" y="0"/>
                </a:moveTo>
                <a:lnTo>
                  <a:pt x="0" y="468471"/>
                </a:lnTo>
                <a:lnTo>
                  <a:pt x="0" y="1867513"/>
                </a:lnTo>
                <a:lnTo>
                  <a:pt x="475075" y="1399042"/>
                </a:lnTo>
                <a:lnTo>
                  <a:pt x="475075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35378" y="2595617"/>
            <a:ext cx="475615" cy="1867535"/>
          </a:xfrm>
          <a:custGeom>
            <a:avLst/>
            <a:gdLst/>
            <a:ahLst/>
            <a:cxnLst/>
            <a:rect l="l" t="t" r="r" b="b"/>
            <a:pathLst>
              <a:path w="475614" h="1867535">
                <a:moveTo>
                  <a:pt x="475076" y="0"/>
                </a:moveTo>
                <a:lnTo>
                  <a:pt x="0" y="468471"/>
                </a:lnTo>
                <a:lnTo>
                  <a:pt x="0" y="1867514"/>
                </a:lnTo>
                <a:lnTo>
                  <a:pt x="475076" y="1399042"/>
                </a:lnTo>
                <a:lnTo>
                  <a:pt x="475076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39950" y="2965587"/>
            <a:ext cx="0" cy="1417320"/>
          </a:xfrm>
          <a:custGeom>
            <a:avLst/>
            <a:gdLst/>
            <a:ahLst/>
            <a:cxnLst/>
            <a:rect l="l" t="t" r="r" b="b"/>
            <a:pathLst>
              <a:path h="1417320">
                <a:moveTo>
                  <a:pt x="0" y="0"/>
                </a:moveTo>
                <a:lnTo>
                  <a:pt x="1" y="141723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4553" y="2857648"/>
            <a:ext cx="0" cy="1423670"/>
          </a:xfrm>
          <a:custGeom>
            <a:avLst/>
            <a:gdLst/>
            <a:ahLst/>
            <a:cxnLst/>
            <a:rect l="l" t="t" r="r" b="b"/>
            <a:pathLst>
              <a:path h="1423670">
                <a:moveTo>
                  <a:pt x="0" y="0"/>
                </a:moveTo>
                <a:lnTo>
                  <a:pt x="1" y="142362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75301" y="2719490"/>
            <a:ext cx="0" cy="1414145"/>
          </a:xfrm>
          <a:custGeom>
            <a:avLst/>
            <a:gdLst/>
            <a:ahLst/>
            <a:cxnLst/>
            <a:rect l="l" t="t" r="r" b="b"/>
            <a:pathLst>
              <a:path h="1414145">
                <a:moveTo>
                  <a:pt x="0" y="0"/>
                </a:moveTo>
                <a:lnTo>
                  <a:pt x="1" y="141403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43209" y="2906535"/>
            <a:ext cx="467359" cy="354330"/>
          </a:xfrm>
          <a:custGeom>
            <a:avLst/>
            <a:gdLst/>
            <a:ahLst/>
            <a:cxnLst/>
            <a:rect l="l" t="t" r="r" b="b"/>
            <a:pathLst>
              <a:path w="467360" h="354329">
                <a:moveTo>
                  <a:pt x="467078" y="0"/>
                </a:moveTo>
                <a:lnTo>
                  <a:pt x="0" y="35430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3209" y="3211257"/>
            <a:ext cx="467359" cy="354330"/>
          </a:xfrm>
          <a:custGeom>
            <a:avLst/>
            <a:gdLst/>
            <a:ahLst/>
            <a:cxnLst/>
            <a:rect l="l" t="t" r="r" b="b"/>
            <a:pathLst>
              <a:path w="467360" h="354329">
                <a:moveTo>
                  <a:pt x="467078" y="0"/>
                </a:moveTo>
                <a:lnTo>
                  <a:pt x="0" y="35430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43209" y="3515977"/>
            <a:ext cx="467359" cy="354330"/>
          </a:xfrm>
          <a:custGeom>
            <a:avLst/>
            <a:gdLst/>
            <a:ahLst/>
            <a:cxnLst/>
            <a:rect l="l" t="t" r="r" b="b"/>
            <a:pathLst>
              <a:path w="467360" h="354329">
                <a:moveTo>
                  <a:pt x="467078" y="0"/>
                </a:moveTo>
                <a:lnTo>
                  <a:pt x="0" y="35430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43209" y="3820698"/>
            <a:ext cx="467359" cy="354330"/>
          </a:xfrm>
          <a:custGeom>
            <a:avLst/>
            <a:gdLst/>
            <a:ahLst/>
            <a:cxnLst/>
            <a:rect l="l" t="t" r="r" b="b"/>
            <a:pathLst>
              <a:path w="467360" h="354329">
                <a:moveTo>
                  <a:pt x="467078" y="0"/>
                </a:moveTo>
                <a:lnTo>
                  <a:pt x="0" y="35430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0317" y="2505274"/>
            <a:ext cx="810260" cy="1867535"/>
          </a:xfrm>
          <a:custGeom>
            <a:avLst/>
            <a:gdLst/>
            <a:ahLst/>
            <a:cxnLst/>
            <a:rect l="l" t="t" r="r" b="b"/>
            <a:pathLst>
              <a:path w="810259" h="1867535">
                <a:moveTo>
                  <a:pt x="0" y="477039"/>
                </a:moveTo>
                <a:lnTo>
                  <a:pt x="477040" y="0"/>
                </a:lnTo>
                <a:lnTo>
                  <a:pt x="810189" y="0"/>
                </a:lnTo>
                <a:lnTo>
                  <a:pt x="810189" y="1390475"/>
                </a:lnTo>
                <a:lnTo>
                  <a:pt x="333148" y="1867514"/>
                </a:lnTo>
                <a:lnTo>
                  <a:pt x="0" y="1867514"/>
                </a:lnTo>
                <a:lnTo>
                  <a:pt x="0" y="477039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60317" y="2505274"/>
            <a:ext cx="810260" cy="477520"/>
          </a:xfrm>
          <a:custGeom>
            <a:avLst/>
            <a:gdLst/>
            <a:ahLst/>
            <a:cxnLst/>
            <a:rect l="l" t="t" r="r" b="b"/>
            <a:pathLst>
              <a:path w="810259" h="477519">
                <a:moveTo>
                  <a:pt x="0" y="477039"/>
                </a:moveTo>
                <a:lnTo>
                  <a:pt x="333148" y="477039"/>
                </a:lnTo>
                <a:lnTo>
                  <a:pt x="810189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93465" y="2982313"/>
            <a:ext cx="0" cy="1390650"/>
          </a:xfrm>
          <a:custGeom>
            <a:avLst/>
            <a:gdLst/>
            <a:ahLst/>
            <a:cxnLst/>
            <a:rect l="l" t="t" r="r" b="b"/>
            <a:pathLst>
              <a:path h="1390650">
                <a:moveTo>
                  <a:pt x="0" y="0"/>
                </a:moveTo>
                <a:lnTo>
                  <a:pt x="0" y="1390474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93030" y="3649775"/>
            <a:ext cx="477520" cy="422909"/>
          </a:xfrm>
          <a:custGeom>
            <a:avLst/>
            <a:gdLst/>
            <a:ahLst/>
            <a:cxnLst/>
            <a:rect l="l" t="t" r="r" b="b"/>
            <a:pathLst>
              <a:path w="477520" h="422910">
                <a:moveTo>
                  <a:pt x="477476" y="0"/>
                </a:moveTo>
                <a:lnTo>
                  <a:pt x="0" y="422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93030" y="3312852"/>
            <a:ext cx="477520" cy="422909"/>
          </a:xfrm>
          <a:custGeom>
            <a:avLst/>
            <a:gdLst/>
            <a:ahLst/>
            <a:cxnLst/>
            <a:rect l="l" t="t" r="r" b="b"/>
            <a:pathLst>
              <a:path w="477520" h="422910">
                <a:moveTo>
                  <a:pt x="477476" y="0"/>
                </a:moveTo>
                <a:lnTo>
                  <a:pt x="0" y="422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93030" y="2938760"/>
            <a:ext cx="477520" cy="422909"/>
          </a:xfrm>
          <a:custGeom>
            <a:avLst/>
            <a:gdLst/>
            <a:ahLst/>
            <a:cxnLst/>
            <a:rect l="l" t="t" r="r" b="b"/>
            <a:pathLst>
              <a:path w="477520" h="422910">
                <a:moveTo>
                  <a:pt x="477476" y="0"/>
                </a:moveTo>
                <a:lnTo>
                  <a:pt x="0" y="422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17967" y="2783917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1" y="13524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43695" y="2658191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1" y="13524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95328" y="2909642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1" y="13524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85493" y="2505274"/>
            <a:ext cx="810260" cy="1867535"/>
          </a:xfrm>
          <a:custGeom>
            <a:avLst/>
            <a:gdLst/>
            <a:ahLst/>
            <a:cxnLst/>
            <a:rect l="l" t="t" r="r" b="b"/>
            <a:pathLst>
              <a:path w="810259" h="1867535">
                <a:moveTo>
                  <a:pt x="0" y="477039"/>
                </a:moveTo>
                <a:lnTo>
                  <a:pt x="477040" y="0"/>
                </a:lnTo>
                <a:lnTo>
                  <a:pt x="810189" y="0"/>
                </a:lnTo>
                <a:lnTo>
                  <a:pt x="810189" y="1390475"/>
                </a:lnTo>
                <a:lnTo>
                  <a:pt x="333148" y="1867514"/>
                </a:lnTo>
                <a:lnTo>
                  <a:pt x="0" y="1867514"/>
                </a:lnTo>
                <a:lnTo>
                  <a:pt x="0" y="477039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85493" y="2505274"/>
            <a:ext cx="810260" cy="477520"/>
          </a:xfrm>
          <a:custGeom>
            <a:avLst/>
            <a:gdLst/>
            <a:ahLst/>
            <a:cxnLst/>
            <a:rect l="l" t="t" r="r" b="b"/>
            <a:pathLst>
              <a:path w="810259" h="477519">
                <a:moveTo>
                  <a:pt x="0" y="477039"/>
                </a:moveTo>
                <a:lnTo>
                  <a:pt x="333148" y="477039"/>
                </a:lnTo>
                <a:lnTo>
                  <a:pt x="810189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8641" y="2982313"/>
            <a:ext cx="0" cy="1390650"/>
          </a:xfrm>
          <a:custGeom>
            <a:avLst/>
            <a:gdLst/>
            <a:ahLst/>
            <a:cxnLst/>
            <a:rect l="l" t="t" r="r" b="b"/>
            <a:pathLst>
              <a:path h="1390650">
                <a:moveTo>
                  <a:pt x="0" y="0"/>
                </a:moveTo>
                <a:lnTo>
                  <a:pt x="0" y="1390474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18207" y="3649775"/>
            <a:ext cx="477520" cy="422909"/>
          </a:xfrm>
          <a:custGeom>
            <a:avLst/>
            <a:gdLst/>
            <a:ahLst/>
            <a:cxnLst/>
            <a:rect l="l" t="t" r="r" b="b"/>
            <a:pathLst>
              <a:path w="477520" h="422910">
                <a:moveTo>
                  <a:pt x="477476" y="0"/>
                </a:moveTo>
                <a:lnTo>
                  <a:pt x="0" y="422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18207" y="3312852"/>
            <a:ext cx="477520" cy="422909"/>
          </a:xfrm>
          <a:custGeom>
            <a:avLst/>
            <a:gdLst/>
            <a:ahLst/>
            <a:cxnLst/>
            <a:rect l="l" t="t" r="r" b="b"/>
            <a:pathLst>
              <a:path w="477520" h="422910">
                <a:moveTo>
                  <a:pt x="477476" y="0"/>
                </a:moveTo>
                <a:lnTo>
                  <a:pt x="0" y="422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18207" y="2938760"/>
            <a:ext cx="477520" cy="422909"/>
          </a:xfrm>
          <a:custGeom>
            <a:avLst/>
            <a:gdLst/>
            <a:ahLst/>
            <a:cxnLst/>
            <a:rect l="l" t="t" r="r" b="b"/>
            <a:pathLst>
              <a:path w="477520" h="422910">
                <a:moveTo>
                  <a:pt x="477476" y="0"/>
                </a:moveTo>
                <a:lnTo>
                  <a:pt x="0" y="422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43145" y="2783917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1" y="13524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68870" y="2658191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1" y="13524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20504" y="2909642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1" y="13524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36895" y="1477154"/>
            <a:ext cx="719455" cy="1258570"/>
          </a:xfrm>
          <a:custGeom>
            <a:avLst/>
            <a:gdLst/>
            <a:ahLst/>
            <a:cxnLst/>
            <a:rect l="l" t="t" r="r" b="b"/>
            <a:pathLst>
              <a:path w="719454" h="1258570">
                <a:moveTo>
                  <a:pt x="632811" y="27642"/>
                </a:moveTo>
                <a:lnTo>
                  <a:pt x="6384" y="28505"/>
                </a:lnTo>
                <a:lnTo>
                  <a:pt x="0" y="34898"/>
                </a:lnTo>
                <a:lnTo>
                  <a:pt x="0" y="1258426"/>
                </a:lnTo>
                <a:lnTo>
                  <a:pt x="28575" y="1258426"/>
                </a:lnTo>
                <a:lnTo>
                  <a:pt x="28575" y="57069"/>
                </a:lnTo>
                <a:lnTo>
                  <a:pt x="14306" y="57069"/>
                </a:lnTo>
                <a:lnTo>
                  <a:pt x="28575" y="42782"/>
                </a:lnTo>
                <a:lnTo>
                  <a:pt x="633738" y="42782"/>
                </a:lnTo>
                <a:lnTo>
                  <a:pt x="632811" y="27642"/>
                </a:lnTo>
                <a:close/>
              </a:path>
              <a:path w="719454" h="1258570">
                <a:moveTo>
                  <a:pt x="695996" y="27621"/>
                </a:moveTo>
                <a:lnTo>
                  <a:pt x="647979" y="27621"/>
                </a:lnTo>
                <a:lnTo>
                  <a:pt x="648018" y="56196"/>
                </a:lnTo>
                <a:lnTo>
                  <a:pt x="634560" y="56214"/>
                </a:lnTo>
                <a:lnTo>
                  <a:pt x="636357" y="85564"/>
                </a:lnTo>
                <a:lnTo>
                  <a:pt x="719302" y="37543"/>
                </a:lnTo>
                <a:lnTo>
                  <a:pt x="695996" y="27621"/>
                </a:lnTo>
                <a:close/>
              </a:path>
              <a:path w="719454" h="1258570">
                <a:moveTo>
                  <a:pt x="28575" y="42782"/>
                </a:moveTo>
                <a:lnTo>
                  <a:pt x="14306" y="57069"/>
                </a:lnTo>
                <a:lnTo>
                  <a:pt x="28575" y="57050"/>
                </a:lnTo>
                <a:lnTo>
                  <a:pt x="28575" y="42782"/>
                </a:lnTo>
                <a:close/>
              </a:path>
              <a:path w="719454" h="1258570">
                <a:moveTo>
                  <a:pt x="28575" y="57050"/>
                </a:moveTo>
                <a:lnTo>
                  <a:pt x="14306" y="57069"/>
                </a:lnTo>
                <a:lnTo>
                  <a:pt x="28575" y="57069"/>
                </a:lnTo>
                <a:close/>
              </a:path>
              <a:path w="719454" h="1258570">
                <a:moveTo>
                  <a:pt x="633738" y="42782"/>
                </a:moveTo>
                <a:lnTo>
                  <a:pt x="28575" y="42782"/>
                </a:lnTo>
                <a:lnTo>
                  <a:pt x="28575" y="57050"/>
                </a:lnTo>
                <a:lnTo>
                  <a:pt x="634560" y="56214"/>
                </a:lnTo>
                <a:lnTo>
                  <a:pt x="633738" y="42782"/>
                </a:lnTo>
                <a:close/>
              </a:path>
              <a:path w="719454" h="1258570">
                <a:moveTo>
                  <a:pt x="647979" y="27621"/>
                </a:moveTo>
                <a:lnTo>
                  <a:pt x="632811" y="27642"/>
                </a:lnTo>
                <a:lnTo>
                  <a:pt x="634560" y="56214"/>
                </a:lnTo>
                <a:lnTo>
                  <a:pt x="648018" y="56196"/>
                </a:lnTo>
                <a:lnTo>
                  <a:pt x="647979" y="27621"/>
                </a:lnTo>
                <a:close/>
              </a:path>
              <a:path w="719454" h="1258570">
                <a:moveTo>
                  <a:pt x="631118" y="0"/>
                </a:moveTo>
                <a:lnTo>
                  <a:pt x="632811" y="27642"/>
                </a:lnTo>
                <a:lnTo>
                  <a:pt x="695996" y="27621"/>
                </a:lnTo>
                <a:lnTo>
                  <a:pt x="631118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52776" y="3694421"/>
            <a:ext cx="1465580" cy="76200"/>
          </a:xfrm>
          <a:custGeom>
            <a:avLst/>
            <a:gdLst/>
            <a:ahLst/>
            <a:cxnLst/>
            <a:rect l="l" t="t" r="r" b="b"/>
            <a:pathLst>
              <a:path w="1465579" h="76200">
                <a:moveTo>
                  <a:pt x="1389016" y="0"/>
                </a:moveTo>
                <a:lnTo>
                  <a:pt x="1389016" y="76199"/>
                </a:lnTo>
                <a:lnTo>
                  <a:pt x="1446166" y="47624"/>
                </a:lnTo>
                <a:lnTo>
                  <a:pt x="1401719" y="47624"/>
                </a:lnTo>
                <a:lnTo>
                  <a:pt x="1401719" y="28574"/>
                </a:lnTo>
                <a:lnTo>
                  <a:pt x="1446166" y="28574"/>
                </a:lnTo>
                <a:lnTo>
                  <a:pt x="1389016" y="0"/>
                </a:lnTo>
                <a:close/>
              </a:path>
              <a:path w="1465579" h="76200">
                <a:moveTo>
                  <a:pt x="1389016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1389016" y="47624"/>
                </a:lnTo>
                <a:lnTo>
                  <a:pt x="1389016" y="28574"/>
                </a:lnTo>
                <a:close/>
              </a:path>
              <a:path w="1465579" h="76200">
                <a:moveTo>
                  <a:pt x="1446166" y="28574"/>
                </a:moveTo>
                <a:lnTo>
                  <a:pt x="1401719" y="28574"/>
                </a:lnTo>
                <a:lnTo>
                  <a:pt x="1401719" y="47624"/>
                </a:lnTo>
                <a:lnTo>
                  <a:pt x="1446166" y="47624"/>
                </a:lnTo>
                <a:lnTo>
                  <a:pt x="1465216" y="38099"/>
                </a:lnTo>
                <a:lnTo>
                  <a:pt x="1446166" y="28574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66626" y="3951985"/>
            <a:ext cx="11525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oI A</a:t>
            </a:r>
            <a:r>
              <a:rPr sz="2500" dirty="0">
                <a:latin typeface="Calibri"/>
                <a:cs typeface="Calibri"/>
              </a:rPr>
              <a:t>li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34184" y="3491274"/>
            <a:ext cx="683260" cy="76200"/>
          </a:xfrm>
          <a:custGeom>
            <a:avLst/>
            <a:gdLst/>
            <a:ahLst/>
            <a:cxnLst/>
            <a:rect l="l" t="t" r="r" b="b"/>
            <a:pathLst>
              <a:path w="683259" h="76200">
                <a:moveTo>
                  <a:pt x="606822" y="0"/>
                </a:moveTo>
                <a:lnTo>
                  <a:pt x="606822" y="76200"/>
                </a:lnTo>
                <a:lnTo>
                  <a:pt x="663972" y="47625"/>
                </a:lnTo>
                <a:lnTo>
                  <a:pt x="619522" y="47625"/>
                </a:lnTo>
                <a:lnTo>
                  <a:pt x="619522" y="28575"/>
                </a:lnTo>
                <a:lnTo>
                  <a:pt x="663972" y="28575"/>
                </a:lnTo>
                <a:lnTo>
                  <a:pt x="606822" y="0"/>
                </a:lnTo>
                <a:close/>
              </a:path>
              <a:path w="683259" h="76200">
                <a:moveTo>
                  <a:pt x="606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606822" y="47625"/>
                </a:lnTo>
                <a:lnTo>
                  <a:pt x="606822" y="28575"/>
                </a:lnTo>
                <a:close/>
              </a:path>
              <a:path w="683259" h="76200">
                <a:moveTo>
                  <a:pt x="663972" y="28575"/>
                </a:moveTo>
                <a:lnTo>
                  <a:pt x="619522" y="28575"/>
                </a:lnTo>
                <a:lnTo>
                  <a:pt x="619522" y="47625"/>
                </a:lnTo>
                <a:lnTo>
                  <a:pt x="663972" y="47625"/>
                </a:lnTo>
                <a:lnTo>
                  <a:pt x="683022" y="38100"/>
                </a:lnTo>
                <a:lnTo>
                  <a:pt x="66397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360845" y="3887977"/>
            <a:ext cx="2290445" cy="110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1624965" algn="l"/>
              </a:tabLst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v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550">
              <a:latin typeface="Times New Roman"/>
              <a:cs typeface="Times New Roman"/>
            </a:endParaRPr>
          </a:p>
          <a:p>
            <a:pPr marR="86995" algn="ctr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25</a:t>
            </a:r>
            <a:r>
              <a:rPr sz="2500" spc="-15" dirty="0">
                <a:latin typeface="Calibri"/>
                <a:cs typeface="Calibri"/>
              </a:rPr>
              <a:t>6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67931" y="1035049"/>
            <a:ext cx="3529965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C   </a:t>
            </a: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(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spc="-10" dirty="0">
                <a:latin typeface="Calibri"/>
                <a:cs typeface="Calibri"/>
              </a:rPr>
              <a:t>): 4 </a:t>
            </a:r>
            <a:r>
              <a:rPr sz="2500" dirty="0">
                <a:latin typeface="Calibri"/>
                <a:cs typeface="Calibri"/>
              </a:rPr>
              <a:t>*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18158" y="3491274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70" h="76200">
                <a:moveTo>
                  <a:pt x="915541" y="0"/>
                </a:moveTo>
                <a:lnTo>
                  <a:pt x="915541" y="76200"/>
                </a:lnTo>
                <a:lnTo>
                  <a:pt x="972691" y="47625"/>
                </a:lnTo>
                <a:lnTo>
                  <a:pt x="928241" y="47625"/>
                </a:lnTo>
                <a:lnTo>
                  <a:pt x="928241" y="28575"/>
                </a:lnTo>
                <a:lnTo>
                  <a:pt x="972691" y="28575"/>
                </a:lnTo>
                <a:lnTo>
                  <a:pt x="915541" y="0"/>
                </a:lnTo>
                <a:close/>
              </a:path>
              <a:path w="991870" h="76200">
                <a:moveTo>
                  <a:pt x="915541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915541" y="47625"/>
                </a:lnTo>
                <a:lnTo>
                  <a:pt x="915541" y="28575"/>
                </a:lnTo>
                <a:close/>
              </a:path>
              <a:path w="991870" h="76200">
                <a:moveTo>
                  <a:pt x="972691" y="28575"/>
                </a:moveTo>
                <a:lnTo>
                  <a:pt x="928241" y="28575"/>
                </a:lnTo>
                <a:lnTo>
                  <a:pt x="928241" y="47625"/>
                </a:lnTo>
                <a:lnTo>
                  <a:pt x="972691" y="47625"/>
                </a:lnTo>
                <a:lnTo>
                  <a:pt x="991741" y="38100"/>
                </a:lnTo>
                <a:lnTo>
                  <a:pt x="972691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785651" y="3750817"/>
            <a:ext cx="72263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+R</a:t>
            </a:r>
            <a:r>
              <a:rPr sz="2500" spc="-20" dirty="0">
                <a:latin typeface="Calibri"/>
                <a:cs typeface="Calibri"/>
              </a:rPr>
              <a:t>PN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2559" y="2936010"/>
            <a:ext cx="810260" cy="1352550"/>
          </a:xfrm>
          <a:custGeom>
            <a:avLst/>
            <a:gdLst/>
            <a:ahLst/>
            <a:cxnLst/>
            <a:rect l="l" t="t" r="r" b="b"/>
            <a:pathLst>
              <a:path w="810260" h="1352550">
                <a:moveTo>
                  <a:pt x="0" y="0"/>
                </a:moveTo>
                <a:lnTo>
                  <a:pt x="810189" y="0"/>
                </a:lnTo>
                <a:lnTo>
                  <a:pt x="810189" y="1352448"/>
                </a:lnTo>
                <a:lnTo>
                  <a:pt x="0" y="135244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49877" y="3011209"/>
            <a:ext cx="554355" cy="972819"/>
          </a:xfrm>
          <a:custGeom>
            <a:avLst/>
            <a:gdLst/>
            <a:ahLst/>
            <a:cxnLst/>
            <a:rect l="l" t="t" r="r" b="b"/>
            <a:pathLst>
              <a:path w="554355" h="972820">
                <a:moveTo>
                  <a:pt x="0" y="0"/>
                </a:moveTo>
                <a:lnTo>
                  <a:pt x="553856" y="0"/>
                </a:lnTo>
                <a:lnTo>
                  <a:pt x="553856" y="972547"/>
                </a:lnTo>
                <a:lnTo>
                  <a:pt x="0" y="97254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0492" y="2187454"/>
            <a:ext cx="1146175" cy="644525"/>
          </a:xfrm>
          <a:custGeom>
            <a:avLst/>
            <a:gdLst/>
            <a:ahLst/>
            <a:cxnLst/>
            <a:rect l="l" t="t" r="r" b="b"/>
            <a:pathLst>
              <a:path w="1146175" h="644525">
                <a:moveTo>
                  <a:pt x="0" y="0"/>
                </a:moveTo>
                <a:lnTo>
                  <a:pt x="1145702" y="0"/>
                </a:lnTo>
                <a:lnTo>
                  <a:pt x="1145702" y="644232"/>
                </a:lnTo>
                <a:lnTo>
                  <a:pt x="0" y="6442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1637" y="2264629"/>
            <a:ext cx="274955" cy="1276985"/>
          </a:xfrm>
          <a:custGeom>
            <a:avLst/>
            <a:gdLst/>
            <a:ahLst/>
            <a:cxnLst/>
            <a:rect l="l" t="t" r="r" b="b"/>
            <a:pathLst>
              <a:path w="274954" h="1276985">
                <a:moveTo>
                  <a:pt x="274727" y="0"/>
                </a:moveTo>
                <a:lnTo>
                  <a:pt x="0" y="275498"/>
                </a:lnTo>
                <a:lnTo>
                  <a:pt x="0" y="1276468"/>
                </a:lnTo>
                <a:lnTo>
                  <a:pt x="274727" y="1000969"/>
                </a:lnTo>
                <a:lnTo>
                  <a:pt x="274727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61637" y="2264629"/>
            <a:ext cx="274955" cy="1276985"/>
          </a:xfrm>
          <a:custGeom>
            <a:avLst/>
            <a:gdLst/>
            <a:ahLst/>
            <a:cxnLst/>
            <a:rect l="l" t="t" r="r" b="b"/>
            <a:pathLst>
              <a:path w="274954" h="1276985">
                <a:moveTo>
                  <a:pt x="274728" y="0"/>
                </a:moveTo>
                <a:lnTo>
                  <a:pt x="0" y="275498"/>
                </a:lnTo>
                <a:lnTo>
                  <a:pt x="0" y="1276468"/>
                </a:lnTo>
                <a:lnTo>
                  <a:pt x="274728" y="1000969"/>
                </a:lnTo>
                <a:lnTo>
                  <a:pt x="274728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63577" y="1300728"/>
            <a:ext cx="947419" cy="1415415"/>
          </a:xfrm>
          <a:custGeom>
            <a:avLst/>
            <a:gdLst/>
            <a:ahLst/>
            <a:cxnLst/>
            <a:rect l="l" t="t" r="r" b="b"/>
            <a:pathLst>
              <a:path w="947420" h="1415414">
                <a:moveTo>
                  <a:pt x="947352" y="0"/>
                </a:moveTo>
                <a:lnTo>
                  <a:pt x="0" y="890728"/>
                </a:lnTo>
                <a:lnTo>
                  <a:pt x="0" y="1415230"/>
                </a:lnTo>
                <a:lnTo>
                  <a:pt x="947352" y="524502"/>
                </a:lnTo>
                <a:lnTo>
                  <a:pt x="947352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63577" y="1300728"/>
            <a:ext cx="947419" cy="1415415"/>
          </a:xfrm>
          <a:custGeom>
            <a:avLst/>
            <a:gdLst/>
            <a:ahLst/>
            <a:cxnLst/>
            <a:rect l="l" t="t" r="r" b="b"/>
            <a:pathLst>
              <a:path w="947420" h="1415414">
                <a:moveTo>
                  <a:pt x="947353" y="0"/>
                </a:moveTo>
                <a:lnTo>
                  <a:pt x="0" y="890728"/>
                </a:lnTo>
                <a:lnTo>
                  <a:pt x="0" y="1415231"/>
                </a:lnTo>
                <a:lnTo>
                  <a:pt x="947353" y="524502"/>
                </a:lnTo>
                <a:lnTo>
                  <a:pt x="947353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9362" y="3491274"/>
            <a:ext cx="683260" cy="76200"/>
          </a:xfrm>
          <a:custGeom>
            <a:avLst/>
            <a:gdLst/>
            <a:ahLst/>
            <a:cxnLst/>
            <a:rect l="l" t="t" r="r" b="b"/>
            <a:pathLst>
              <a:path w="683259" h="76200">
                <a:moveTo>
                  <a:pt x="606822" y="0"/>
                </a:moveTo>
                <a:lnTo>
                  <a:pt x="606822" y="76200"/>
                </a:lnTo>
                <a:lnTo>
                  <a:pt x="663972" y="47625"/>
                </a:lnTo>
                <a:lnTo>
                  <a:pt x="619522" y="47625"/>
                </a:lnTo>
                <a:lnTo>
                  <a:pt x="619522" y="28575"/>
                </a:lnTo>
                <a:lnTo>
                  <a:pt x="663972" y="28575"/>
                </a:lnTo>
                <a:lnTo>
                  <a:pt x="606822" y="0"/>
                </a:lnTo>
                <a:close/>
              </a:path>
              <a:path w="683259" h="76200">
                <a:moveTo>
                  <a:pt x="606822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606822" y="47625"/>
                </a:lnTo>
                <a:lnTo>
                  <a:pt x="606822" y="28575"/>
                </a:lnTo>
                <a:close/>
              </a:path>
              <a:path w="683259" h="76200">
                <a:moveTo>
                  <a:pt x="663972" y="28575"/>
                </a:moveTo>
                <a:lnTo>
                  <a:pt x="619522" y="28575"/>
                </a:lnTo>
                <a:lnTo>
                  <a:pt x="619522" y="47625"/>
                </a:lnTo>
                <a:lnTo>
                  <a:pt x="663972" y="47625"/>
                </a:lnTo>
                <a:lnTo>
                  <a:pt x="683022" y="38100"/>
                </a:lnTo>
                <a:lnTo>
                  <a:pt x="66397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666733" y="5098033"/>
            <a:ext cx="2333625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55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8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8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9168" y="6187694"/>
            <a:ext cx="193167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74</a:t>
            </a:fld>
            <a:endParaRPr spc="-15" dirty="0"/>
          </a:p>
        </p:txBody>
      </p:sp>
      <p:sp>
        <p:nvSpPr>
          <p:cNvPr id="52" name="object 52"/>
          <p:cNvSpPr txBox="1"/>
          <p:nvPr/>
        </p:nvSpPr>
        <p:spPr>
          <a:xfrm>
            <a:off x="5549529" y="4625594"/>
            <a:ext cx="17068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25</a:t>
            </a:r>
            <a:r>
              <a:rPr sz="2500" spc="-15" dirty="0">
                <a:latin typeface="Calibri"/>
                <a:cs typeface="Calibri"/>
              </a:rPr>
              <a:t>6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9805893" y="2397351"/>
          <a:ext cx="2060575" cy="2512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4736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736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736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736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40" dirty="0"/>
              <a:t>M</a:t>
            </a:r>
            <a:r>
              <a:rPr sz="4000" spc="-20" dirty="0"/>
              <a:t>ask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30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spc="-35" dirty="0"/>
              <a:t>mp</a:t>
            </a:r>
            <a:r>
              <a:rPr sz="4000" spc="-5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70" dirty="0"/>
              <a:t>T</a:t>
            </a:r>
            <a:r>
              <a:rPr sz="4000" spc="-100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r>
              <a:rPr sz="4000" spc="-5" dirty="0"/>
              <a:t> </a:t>
            </a:r>
            <a:r>
              <a:rPr sz="4000" spc="-310" dirty="0"/>
              <a:t>T</a:t>
            </a:r>
            <a:r>
              <a:rPr sz="4000" spc="-15" dirty="0"/>
              <a:t>a</a:t>
            </a:r>
            <a:r>
              <a:rPr sz="4000" spc="-80" dirty="0"/>
              <a:t>r</a:t>
            </a:r>
            <a:r>
              <a:rPr sz="4000" spc="-50" dirty="0"/>
              <a:t>g</a:t>
            </a:r>
            <a:r>
              <a:rPr sz="4000" spc="-25" dirty="0"/>
              <a:t>e</a:t>
            </a:r>
            <a:r>
              <a:rPr sz="4000" spc="-20" dirty="0"/>
              <a:t>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7639" y="1130807"/>
            <a:ext cx="11856720" cy="509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0" y="1133457"/>
            <a:ext cx="6096000" cy="5090160"/>
          </a:xfrm>
          <a:custGeom>
            <a:avLst/>
            <a:gdLst/>
            <a:ahLst/>
            <a:cxnLst/>
            <a:rect l="l" t="t" r="r" b="b"/>
            <a:pathLst>
              <a:path w="6096000" h="5090160">
                <a:moveTo>
                  <a:pt x="0" y="0"/>
                </a:moveTo>
                <a:lnTo>
                  <a:pt x="6096000" y="0"/>
                </a:lnTo>
                <a:lnTo>
                  <a:pt x="6096000" y="5090060"/>
                </a:lnTo>
                <a:lnTo>
                  <a:pt x="0" y="50900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099" y="3678486"/>
            <a:ext cx="5928360" cy="2629535"/>
          </a:xfrm>
          <a:custGeom>
            <a:avLst/>
            <a:gdLst/>
            <a:ahLst/>
            <a:cxnLst/>
            <a:rect l="l" t="t" r="r" b="b"/>
            <a:pathLst>
              <a:path w="5928360" h="2629535">
                <a:moveTo>
                  <a:pt x="0" y="0"/>
                </a:moveTo>
                <a:lnTo>
                  <a:pt x="5927900" y="0"/>
                </a:lnTo>
                <a:lnTo>
                  <a:pt x="5927900" y="2629006"/>
                </a:lnTo>
                <a:lnTo>
                  <a:pt x="0" y="26290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75</a:t>
            </a:fld>
            <a:endParaRPr spc="-1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40" dirty="0"/>
              <a:t>M</a:t>
            </a:r>
            <a:r>
              <a:rPr sz="4000" spc="-20" dirty="0"/>
              <a:t>ask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30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spc="-35" dirty="0"/>
              <a:t>mp</a:t>
            </a:r>
            <a:r>
              <a:rPr sz="4000" spc="-5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70" dirty="0"/>
              <a:t>T</a:t>
            </a:r>
            <a:r>
              <a:rPr sz="4000" spc="-100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r>
              <a:rPr sz="4000" spc="-5" dirty="0"/>
              <a:t> </a:t>
            </a:r>
            <a:r>
              <a:rPr sz="4000" spc="-310" dirty="0"/>
              <a:t>T</a:t>
            </a:r>
            <a:r>
              <a:rPr sz="4000" spc="-15" dirty="0"/>
              <a:t>a</a:t>
            </a:r>
            <a:r>
              <a:rPr sz="4000" spc="-80" dirty="0"/>
              <a:t>r</a:t>
            </a:r>
            <a:r>
              <a:rPr sz="4000" spc="-50" dirty="0"/>
              <a:t>g</a:t>
            </a:r>
            <a:r>
              <a:rPr sz="4000" spc="-25" dirty="0"/>
              <a:t>e</a:t>
            </a:r>
            <a:r>
              <a:rPr sz="4000" spc="-20" dirty="0"/>
              <a:t>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7639" y="1130807"/>
            <a:ext cx="11856720" cy="509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0" y="1133457"/>
            <a:ext cx="6096000" cy="5090160"/>
          </a:xfrm>
          <a:custGeom>
            <a:avLst/>
            <a:gdLst/>
            <a:ahLst/>
            <a:cxnLst/>
            <a:rect l="l" t="t" r="r" b="b"/>
            <a:pathLst>
              <a:path w="6096000" h="5090160">
                <a:moveTo>
                  <a:pt x="0" y="0"/>
                </a:moveTo>
                <a:lnTo>
                  <a:pt x="6096000" y="0"/>
                </a:lnTo>
                <a:lnTo>
                  <a:pt x="6096000" y="5090060"/>
                </a:lnTo>
                <a:lnTo>
                  <a:pt x="0" y="50900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76</a:t>
            </a:fld>
            <a:endParaRPr spc="-1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40" dirty="0"/>
              <a:t>M</a:t>
            </a:r>
            <a:r>
              <a:rPr sz="4000" spc="-20" dirty="0"/>
              <a:t>ask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30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spc="-35" dirty="0"/>
              <a:t>mp</a:t>
            </a:r>
            <a:r>
              <a:rPr sz="4000" spc="-5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70" dirty="0"/>
              <a:t>T</a:t>
            </a:r>
            <a:r>
              <a:rPr sz="4000" spc="-100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r>
              <a:rPr sz="4000" spc="-5" dirty="0"/>
              <a:t> </a:t>
            </a:r>
            <a:r>
              <a:rPr sz="4000" spc="-310" dirty="0"/>
              <a:t>T</a:t>
            </a:r>
            <a:r>
              <a:rPr sz="4000" spc="-15" dirty="0"/>
              <a:t>a</a:t>
            </a:r>
            <a:r>
              <a:rPr sz="4000" spc="-80" dirty="0"/>
              <a:t>r</a:t>
            </a:r>
            <a:r>
              <a:rPr sz="4000" spc="-50" dirty="0"/>
              <a:t>g</a:t>
            </a:r>
            <a:r>
              <a:rPr sz="4000" spc="-25" dirty="0"/>
              <a:t>e</a:t>
            </a:r>
            <a:r>
              <a:rPr sz="4000" spc="-20" dirty="0"/>
              <a:t>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7639" y="1130807"/>
            <a:ext cx="11856720" cy="509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0" y="3678486"/>
            <a:ext cx="6096000" cy="2545080"/>
          </a:xfrm>
          <a:custGeom>
            <a:avLst/>
            <a:gdLst/>
            <a:ahLst/>
            <a:cxnLst/>
            <a:rect l="l" t="t" r="r" b="b"/>
            <a:pathLst>
              <a:path w="6096000" h="2545079">
                <a:moveTo>
                  <a:pt x="0" y="0"/>
                </a:moveTo>
                <a:lnTo>
                  <a:pt x="6096000" y="0"/>
                </a:lnTo>
                <a:lnTo>
                  <a:pt x="6096000" y="2545031"/>
                </a:lnTo>
                <a:lnTo>
                  <a:pt x="0" y="25450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77</a:t>
            </a:fld>
            <a:endParaRPr spc="-1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40" dirty="0"/>
              <a:t>M</a:t>
            </a:r>
            <a:r>
              <a:rPr sz="4000" spc="-20" dirty="0"/>
              <a:t>ask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30" dirty="0"/>
              <a:t>E</a:t>
            </a:r>
            <a:r>
              <a:rPr sz="4000" spc="-80" dirty="0"/>
              <a:t>x</a:t>
            </a:r>
            <a:r>
              <a:rPr sz="4000" spc="-15" dirty="0"/>
              <a:t>a</a:t>
            </a:r>
            <a:r>
              <a:rPr sz="4000" spc="-35" dirty="0"/>
              <a:t>mp</a:t>
            </a:r>
            <a:r>
              <a:rPr sz="4000" spc="-5" dirty="0"/>
              <a:t>l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70" dirty="0"/>
              <a:t>T</a:t>
            </a:r>
            <a:r>
              <a:rPr sz="4000" spc="-100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r>
              <a:rPr sz="4000" spc="-5" dirty="0"/>
              <a:t> </a:t>
            </a:r>
            <a:r>
              <a:rPr sz="4000" spc="-310" dirty="0"/>
              <a:t>T</a:t>
            </a:r>
            <a:r>
              <a:rPr sz="4000" spc="-15" dirty="0"/>
              <a:t>a</a:t>
            </a:r>
            <a:r>
              <a:rPr sz="4000" spc="-80" dirty="0"/>
              <a:t>r</a:t>
            </a:r>
            <a:r>
              <a:rPr sz="4000" spc="-50" dirty="0"/>
              <a:t>g</a:t>
            </a:r>
            <a:r>
              <a:rPr sz="4000" spc="-25" dirty="0"/>
              <a:t>e</a:t>
            </a:r>
            <a:r>
              <a:rPr sz="4000" spc="-20" dirty="0"/>
              <a:t>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7639" y="1130807"/>
            <a:ext cx="11856720" cy="509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78</a:t>
            </a:fld>
            <a:endParaRPr spc="-1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40" dirty="0"/>
              <a:t>M</a:t>
            </a:r>
            <a:r>
              <a:rPr sz="4000" spc="-20" dirty="0"/>
              <a:t>ask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200" dirty="0"/>
              <a:t>V</a:t>
            </a:r>
            <a:r>
              <a:rPr sz="4000" spc="-25" dirty="0"/>
              <a:t>e</a:t>
            </a:r>
            <a:r>
              <a:rPr sz="4000" spc="-5" dirty="0"/>
              <a:t>r</a:t>
            </a:r>
            <a:r>
              <a:rPr sz="4000" spc="-20" dirty="0"/>
              <a:t>y</a:t>
            </a:r>
            <a:r>
              <a:rPr sz="4000" spc="-5" dirty="0"/>
              <a:t> </a:t>
            </a:r>
            <a:r>
              <a:rPr sz="4000" dirty="0"/>
              <a:t>Goo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85" dirty="0"/>
              <a:t>R</a:t>
            </a:r>
            <a:r>
              <a:rPr sz="4000" spc="-25" dirty="0"/>
              <a:t>e</a:t>
            </a:r>
            <a:r>
              <a:rPr sz="4000" spc="-20" dirty="0"/>
              <a:t>s</a:t>
            </a:r>
            <a:r>
              <a:rPr sz="4000" spc="-30" dirty="0"/>
              <a:t>u</a:t>
            </a:r>
            <a:r>
              <a:rPr sz="4000" spc="-5" dirty="0"/>
              <a:t>l</a:t>
            </a:r>
            <a:r>
              <a:rPr sz="4000" spc="-20" dirty="0"/>
              <a:t>t</a:t>
            </a:r>
            <a:r>
              <a:rPr sz="4000" spc="-15" dirty="0"/>
              <a:t>s!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248911" y="2212848"/>
            <a:ext cx="3691128" cy="2776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384" y="2212848"/>
            <a:ext cx="3691128" cy="2776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16823" y="2203704"/>
            <a:ext cx="3691128" cy="2795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591055"/>
            <a:ext cx="4620768" cy="346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4965" y="2745884"/>
            <a:ext cx="1261745" cy="2313305"/>
          </a:xfrm>
          <a:custGeom>
            <a:avLst/>
            <a:gdLst/>
            <a:ahLst/>
            <a:cxnLst/>
            <a:rect l="l" t="t" r="r" b="b"/>
            <a:pathLst>
              <a:path w="1261745" h="2313304">
                <a:moveTo>
                  <a:pt x="0" y="0"/>
                </a:moveTo>
                <a:lnTo>
                  <a:pt x="1261622" y="0"/>
                </a:lnTo>
                <a:lnTo>
                  <a:pt x="1261622" y="2313064"/>
                </a:lnTo>
                <a:lnTo>
                  <a:pt x="0" y="23130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”S</a:t>
            </a:r>
            <a:r>
              <a:rPr sz="4000" spc="-5" dirty="0"/>
              <a:t>l</a:t>
            </a:r>
            <a:r>
              <a:rPr sz="4000" spc="-20" dirty="0"/>
              <a:t>o</a:t>
            </a:r>
            <a:r>
              <a:rPr sz="4000" spc="85" dirty="0"/>
              <a:t>w</a:t>
            </a:r>
            <a:r>
              <a:rPr sz="4000" dirty="0"/>
              <a:t>”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</a:t>
            </a:r>
            <a:r>
              <a:rPr sz="4000" dirty="0"/>
              <a:t>N</a:t>
            </a:r>
            <a:r>
              <a:rPr sz="4000" spc="-10" dirty="0"/>
              <a:t> </a:t>
            </a:r>
            <a:r>
              <a:rPr sz="4000" spc="-270" dirty="0"/>
              <a:t>T</a:t>
            </a:r>
            <a:r>
              <a:rPr sz="4000" spc="-85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endParaRPr sz="4000"/>
          </a:p>
          <a:p>
            <a:pPr marL="1319530">
              <a:lnSpc>
                <a:spcPct val="100000"/>
              </a:lnSpc>
              <a:spcBef>
                <a:spcPts val="910"/>
              </a:spcBef>
            </a:pPr>
            <a:r>
              <a:rPr sz="2800" b="0" spc="-10" dirty="0">
                <a:latin typeface="Calibri"/>
                <a:cs typeface="Calibri"/>
              </a:rPr>
              <a:t>I</a:t>
            </a:r>
            <a:r>
              <a:rPr sz="2800" b="0" dirty="0">
                <a:latin typeface="Calibri"/>
                <a:cs typeface="Calibri"/>
              </a:rPr>
              <a:t>npu</a:t>
            </a:r>
            <a:r>
              <a:rPr sz="2800" b="0" spc="-10" dirty="0">
                <a:latin typeface="Calibri"/>
                <a:cs typeface="Calibri"/>
              </a:rPr>
              <a:t>t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I</a:t>
            </a:r>
            <a:r>
              <a:rPr sz="2800" b="0" spc="-25" dirty="0">
                <a:latin typeface="Calibri"/>
                <a:cs typeface="Calibri"/>
              </a:rPr>
              <a:t>m</a:t>
            </a:r>
            <a:r>
              <a:rPr sz="2800" b="0" spc="-5" dirty="0">
                <a:latin typeface="Calibri"/>
                <a:cs typeface="Calibri"/>
              </a:rPr>
              <a:t>a</a:t>
            </a:r>
            <a:r>
              <a:rPr sz="2800" b="0" spc="-45" dirty="0">
                <a:latin typeface="Calibri"/>
                <a:cs typeface="Calibri"/>
              </a:rPr>
              <a:t>g</a:t>
            </a:r>
            <a:r>
              <a:rPr sz="2800" b="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4314" y="3192749"/>
            <a:ext cx="747395" cy="1662430"/>
          </a:xfrm>
          <a:custGeom>
            <a:avLst/>
            <a:gdLst/>
            <a:ahLst/>
            <a:cxnLst/>
            <a:rect l="l" t="t" r="r" b="b"/>
            <a:pathLst>
              <a:path w="747395" h="1662429">
                <a:moveTo>
                  <a:pt x="0" y="0"/>
                </a:moveTo>
                <a:lnTo>
                  <a:pt x="747089" y="0"/>
                </a:lnTo>
                <a:lnTo>
                  <a:pt x="747089" y="1662267"/>
                </a:lnTo>
                <a:lnTo>
                  <a:pt x="0" y="166226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2416" y="3031540"/>
            <a:ext cx="747395" cy="1410335"/>
          </a:xfrm>
          <a:custGeom>
            <a:avLst/>
            <a:gdLst/>
            <a:ahLst/>
            <a:cxnLst/>
            <a:rect l="l" t="t" r="r" b="b"/>
            <a:pathLst>
              <a:path w="747395" h="1410335">
                <a:moveTo>
                  <a:pt x="0" y="0"/>
                </a:moveTo>
                <a:lnTo>
                  <a:pt x="747089" y="0"/>
                </a:lnTo>
                <a:lnTo>
                  <a:pt x="747089" y="1409819"/>
                </a:lnTo>
                <a:lnTo>
                  <a:pt x="0" y="140981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9729" y="5165687"/>
            <a:ext cx="4587875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441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G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und-</a:t>
            </a:r>
            <a:r>
              <a:rPr sz="2500" spc="-160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ut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9730" y="5772177"/>
            <a:ext cx="4587875" cy="438150"/>
          </a:xfrm>
          <a:custGeom>
            <a:avLst/>
            <a:gdLst/>
            <a:ahLst/>
            <a:cxnLst/>
            <a:rect l="l" t="t" r="r" b="b"/>
            <a:pathLst>
              <a:path w="4587875" h="438150">
                <a:moveTo>
                  <a:pt x="0" y="0"/>
                </a:moveTo>
                <a:lnTo>
                  <a:pt x="4587710" y="0"/>
                </a:lnTo>
                <a:lnTo>
                  <a:pt x="4587710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5124" y="2872411"/>
            <a:ext cx="923925" cy="1662430"/>
          </a:xfrm>
          <a:custGeom>
            <a:avLst/>
            <a:gdLst/>
            <a:ahLst/>
            <a:cxnLst/>
            <a:rect l="l" t="t" r="r" b="b"/>
            <a:pathLst>
              <a:path w="923925" h="1662429">
                <a:moveTo>
                  <a:pt x="0" y="0"/>
                </a:moveTo>
                <a:lnTo>
                  <a:pt x="923691" y="0"/>
                </a:lnTo>
                <a:lnTo>
                  <a:pt x="923691" y="1662267"/>
                </a:lnTo>
                <a:lnTo>
                  <a:pt x="0" y="166226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4364" y="3026876"/>
            <a:ext cx="1042669" cy="1828164"/>
          </a:xfrm>
          <a:custGeom>
            <a:avLst/>
            <a:gdLst/>
            <a:ahLst/>
            <a:cxnLst/>
            <a:rect l="l" t="t" r="r" b="b"/>
            <a:pathLst>
              <a:path w="1042669" h="1828164">
                <a:moveTo>
                  <a:pt x="0" y="0"/>
                </a:moveTo>
                <a:lnTo>
                  <a:pt x="1042134" y="0"/>
                </a:lnTo>
                <a:lnTo>
                  <a:pt x="1042134" y="1828140"/>
                </a:lnTo>
                <a:lnTo>
                  <a:pt x="0" y="182814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3879" y="3284178"/>
            <a:ext cx="521334" cy="1419860"/>
          </a:xfrm>
          <a:custGeom>
            <a:avLst/>
            <a:gdLst/>
            <a:ahLst/>
            <a:cxnLst/>
            <a:rect l="l" t="t" r="r" b="b"/>
            <a:pathLst>
              <a:path w="521335" h="1419860">
                <a:moveTo>
                  <a:pt x="0" y="0"/>
                </a:moveTo>
                <a:lnTo>
                  <a:pt x="521245" y="0"/>
                </a:lnTo>
                <a:lnTo>
                  <a:pt x="521245" y="1419456"/>
                </a:lnTo>
                <a:lnTo>
                  <a:pt x="0" y="1419456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2411" y="3110712"/>
            <a:ext cx="824865" cy="789940"/>
          </a:xfrm>
          <a:custGeom>
            <a:avLst/>
            <a:gdLst/>
            <a:ahLst/>
            <a:cxnLst/>
            <a:rect l="l" t="t" r="r" b="b"/>
            <a:pathLst>
              <a:path w="824864" h="789939">
                <a:moveTo>
                  <a:pt x="0" y="0"/>
                </a:moveTo>
                <a:lnTo>
                  <a:pt x="824258" y="0"/>
                </a:lnTo>
                <a:lnTo>
                  <a:pt x="824258" y="789483"/>
                </a:lnTo>
                <a:lnTo>
                  <a:pt x="0" y="78948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19218" y="2639517"/>
            <a:ext cx="678815" cy="1261110"/>
          </a:xfrm>
          <a:custGeom>
            <a:avLst/>
            <a:gdLst/>
            <a:ahLst/>
            <a:cxnLst/>
            <a:rect l="l" t="t" r="r" b="b"/>
            <a:pathLst>
              <a:path w="678814" h="1261110">
                <a:moveTo>
                  <a:pt x="0" y="0"/>
                </a:moveTo>
                <a:lnTo>
                  <a:pt x="678224" y="0"/>
                </a:lnTo>
                <a:lnTo>
                  <a:pt x="678224" y="1260679"/>
                </a:lnTo>
                <a:lnTo>
                  <a:pt x="0" y="126067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96050" y="5832601"/>
            <a:ext cx="221551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66552" y="6153403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79339" y="6510019"/>
            <a:ext cx="14338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9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492" y="2033063"/>
            <a:ext cx="5527193" cy="3681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348" y="2067424"/>
            <a:ext cx="2228850" cy="3652520"/>
          </a:xfrm>
          <a:custGeom>
            <a:avLst/>
            <a:gdLst/>
            <a:ahLst/>
            <a:cxnLst/>
            <a:rect l="l" t="t" r="r" b="b"/>
            <a:pathLst>
              <a:path w="2228850" h="3652520">
                <a:moveTo>
                  <a:pt x="222299" y="344639"/>
                </a:moveTo>
                <a:lnTo>
                  <a:pt x="88919" y="394667"/>
                </a:lnTo>
                <a:lnTo>
                  <a:pt x="0" y="466930"/>
                </a:lnTo>
                <a:lnTo>
                  <a:pt x="50017" y="594781"/>
                </a:lnTo>
                <a:lnTo>
                  <a:pt x="127821" y="700397"/>
                </a:lnTo>
                <a:lnTo>
                  <a:pt x="255644" y="806013"/>
                </a:lnTo>
                <a:lnTo>
                  <a:pt x="377908" y="883834"/>
                </a:lnTo>
                <a:lnTo>
                  <a:pt x="344563" y="961655"/>
                </a:lnTo>
                <a:lnTo>
                  <a:pt x="366793" y="1145094"/>
                </a:lnTo>
                <a:lnTo>
                  <a:pt x="350120" y="1328531"/>
                </a:lnTo>
                <a:lnTo>
                  <a:pt x="322333" y="1467498"/>
                </a:lnTo>
                <a:lnTo>
                  <a:pt x="322333" y="1656495"/>
                </a:lnTo>
                <a:lnTo>
                  <a:pt x="355678" y="1901078"/>
                </a:lnTo>
                <a:lnTo>
                  <a:pt x="422367" y="2062280"/>
                </a:lnTo>
                <a:lnTo>
                  <a:pt x="539075" y="2140102"/>
                </a:lnTo>
                <a:lnTo>
                  <a:pt x="550190" y="2279069"/>
                </a:lnTo>
                <a:lnTo>
                  <a:pt x="583535" y="2418038"/>
                </a:lnTo>
                <a:lnTo>
                  <a:pt x="616879" y="2523653"/>
                </a:lnTo>
                <a:lnTo>
                  <a:pt x="605764" y="2629268"/>
                </a:lnTo>
                <a:lnTo>
                  <a:pt x="627995" y="2690414"/>
                </a:lnTo>
                <a:lnTo>
                  <a:pt x="605764" y="2818264"/>
                </a:lnTo>
                <a:lnTo>
                  <a:pt x="611321" y="2934997"/>
                </a:lnTo>
                <a:lnTo>
                  <a:pt x="627995" y="2990584"/>
                </a:lnTo>
                <a:lnTo>
                  <a:pt x="633553" y="3079525"/>
                </a:lnTo>
                <a:lnTo>
                  <a:pt x="577978" y="3324108"/>
                </a:lnTo>
                <a:lnTo>
                  <a:pt x="555747" y="3396371"/>
                </a:lnTo>
                <a:lnTo>
                  <a:pt x="550190" y="3479751"/>
                </a:lnTo>
                <a:lnTo>
                  <a:pt x="494615" y="3602042"/>
                </a:lnTo>
                <a:lnTo>
                  <a:pt x="522402" y="3646512"/>
                </a:lnTo>
                <a:lnTo>
                  <a:pt x="755816" y="3652071"/>
                </a:lnTo>
                <a:lnTo>
                  <a:pt x="789161" y="3579808"/>
                </a:lnTo>
                <a:lnTo>
                  <a:pt x="766932" y="3485310"/>
                </a:lnTo>
                <a:lnTo>
                  <a:pt x="789161" y="3390812"/>
                </a:lnTo>
                <a:lnTo>
                  <a:pt x="766932" y="3274079"/>
                </a:lnTo>
                <a:lnTo>
                  <a:pt x="783604" y="3057290"/>
                </a:lnTo>
                <a:lnTo>
                  <a:pt x="872921" y="3057290"/>
                </a:lnTo>
                <a:lnTo>
                  <a:pt x="850293" y="2951674"/>
                </a:lnTo>
                <a:lnTo>
                  <a:pt x="905869" y="2734884"/>
                </a:lnTo>
                <a:lnTo>
                  <a:pt x="855851" y="2640387"/>
                </a:lnTo>
                <a:lnTo>
                  <a:pt x="850293" y="2479183"/>
                </a:lnTo>
                <a:lnTo>
                  <a:pt x="866966" y="2356892"/>
                </a:lnTo>
                <a:lnTo>
                  <a:pt x="1680025" y="2356892"/>
                </a:lnTo>
                <a:lnTo>
                  <a:pt x="1695031" y="2206807"/>
                </a:lnTo>
                <a:lnTo>
                  <a:pt x="1683915" y="2062280"/>
                </a:lnTo>
                <a:lnTo>
                  <a:pt x="1667243" y="1917754"/>
                </a:lnTo>
                <a:lnTo>
                  <a:pt x="1717260" y="1762111"/>
                </a:lnTo>
                <a:lnTo>
                  <a:pt x="1750605" y="1612024"/>
                </a:lnTo>
                <a:lnTo>
                  <a:pt x="1728375" y="1445263"/>
                </a:lnTo>
                <a:lnTo>
                  <a:pt x="1700589" y="1250709"/>
                </a:lnTo>
                <a:lnTo>
                  <a:pt x="1650571" y="1100623"/>
                </a:lnTo>
                <a:lnTo>
                  <a:pt x="1645014" y="961655"/>
                </a:lnTo>
                <a:lnTo>
                  <a:pt x="1828969" y="961655"/>
                </a:lnTo>
                <a:lnTo>
                  <a:pt x="1934002" y="922745"/>
                </a:lnTo>
                <a:lnTo>
                  <a:pt x="2106284" y="817130"/>
                </a:lnTo>
                <a:lnTo>
                  <a:pt x="2206319" y="705956"/>
                </a:lnTo>
                <a:lnTo>
                  <a:pt x="2228548" y="578105"/>
                </a:lnTo>
                <a:lnTo>
                  <a:pt x="2192173" y="544753"/>
                </a:lnTo>
                <a:lnTo>
                  <a:pt x="1672800" y="544753"/>
                </a:lnTo>
                <a:lnTo>
                  <a:pt x="1688856" y="472490"/>
                </a:lnTo>
                <a:lnTo>
                  <a:pt x="644666" y="472490"/>
                </a:lnTo>
                <a:lnTo>
                  <a:pt x="533517" y="411344"/>
                </a:lnTo>
                <a:lnTo>
                  <a:pt x="400138" y="355756"/>
                </a:lnTo>
                <a:lnTo>
                  <a:pt x="222299" y="344639"/>
                </a:lnTo>
                <a:close/>
              </a:path>
              <a:path w="2228850" h="3652520">
                <a:moveTo>
                  <a:pt x="1673418" y="2462507"/>
                </a:moveTo>
                <a:lnTo>
                  <a:pt x="1339351" y="2462507"/>
                </a:lnTo>
                <a:lnTo>
                  <a:pt x="1372697" y="2662621"/>
                </a:lnTo>
                <a:lnTo>
                  <a:pt x="1394927" y="2907203"/>
                </a:lnTo>
                <a:lnTo>
                  <a:pt x="1428272" y="3051731"/>
                </a:lnTo>
                <a:lnTo>
                  <a:pt x="1506077" y="3218492"/>
                </a:lnTo>
                <a:lnTo>
                  <a:pt x="1539421" y="3463075"/>
                </a:lnTo>
                <a:lnTo>
                  <a:pt x="1572766" y="3557573"/>
                </a:lnTo>
                <a:lnTo>
                  <a:pt x="1556093" y="3652071"/>
                </a:lnTo>
                <a:lnTo>
                  <a:pt x="1811737" y="3652071"/>
                </a:lnTo>
                <a:lnTo>
                  <a:pt x="1806181" y="3579808"/>
                </a:lnTo>
                <a:lnTo>
                  <a:pt x="1761720" y="3468634"/>
                </a:lnTo>
                <a:lnTo>
                  <a:pt x="1717260" y="3351900"/>
                </a:lnTo>
                <a:lnTo>
                  <a:pt x="1678358" y="3201816"/>
                </a:lnTo>
                <a:lnTo>
                  <a:pt x="1683915" y="3079525"/>
                </a:lnTo>
                <a:lnTo>
                  <a:pt x="1689473" y="2996143"/>
                </a:lnTo>
                <a:lnTo>
                  <a:pt x="1667243" y="2857176"/>
                </a:lnTo>
                <a:lnTo>
                  <a:pt x="1661686" y="2673738"/>
                </a:lnTo>
                <a:lnTo>
                  <a:pt x="1673418" y="2462507"/>
                </a:lnTo>
                <a:close/>
              </a:path>
              <a:path w="2228850" h="3652520">
                <a:moveTo>
                  <a:pt x="872921" y="3057290"/>
                </a:moveTo>
                <a:lnTo>
                  <a:pt x="783604" y="3057290"/>
                </a:lnTo>
                <a:lnTo>
                  <a:pt x="828063" y="3112876"/>
                </a:lnTo>
                <a:lnTo>
                  <a:pt x="883639" y="3107317"/>
                </a:lnTo>
                <a:lnTo>
                  <a:pt x="872921" y="3057290"/>
                </a:lnTo>
                <a:close/>
              </a:path>
              <a:path w="2228850" h="3652520">
                <a:moveTo>
                  <a:pt x="1680025" y="2356892"/>
                </a:moveTo>
                <a:lnTo>
                  <a:pt x="866966" y="2356892"/>
                </a:lnTo>
                <a:lnTo>
                  <a:pt x="939213" y="2495859"/>
                </a:lnTo>
                <a:lnTo>
                  <a:pt x="961444" y="2718208"/>
                </a:lnTo>
                <a:lnTo>
                  <a:pt x="944771" y="2846058"/>
                </a:lnTo>
                <a:lnTo>
                  <a:pt x="972558" y="2951674"/>
                </a:lnTo>
                <a:lnTo>
                  <a:pt x="1028133" y="2957233"/>
                </a:lnTo>
                <a:lnTo>
                  <a:pt x="1133726" y="2962791"/>
                </a:lnTo>
                <a:lnTo>
                  <a:pt x="1155955" y="2923880"/>
                </a:lnTo>
                <a:lnTo>
                  <a:pt x="1117052" y="2851617"/>
                </a:lnTo>
                <a:lnTo>
                  <a:pt x="1100381" y="2729325"/>
                </a:lnTo>
                <a:lnTo>
                  <a:pt x="1167070" y="2718208"/>
                </a:lnTo>
                <a:lnTo>
                  <a:pt x="1272662" y="2607034"/>
                </a:lnTo>
                <a:lnTo>
                  <a:pt x="1339351" y="2462507"/>
                </a:lnTo>
                <a:lnTo>
                  <a:pt x="1673418" y="2462507"/>
                </a:lnTo>
                <a:lnTo>
                  <a:pt x="1678358" y="2373569"/>
                </a:lnTo>
                <a:lnTo>
                  <a:pt x="1680025" y="2356892"/>
                </a:lnTo>
                <a:close/>
              </a:path>
              <a:path w="2228850" h="3652520">
                <a:moveTo>
                  <a:pt x="1828969" y="961655"/>
                </a:moveTo>
                <a:lnTo>
                  <a:pt x="1645014" y="961655"/>
                </a:lnTo>
                <a:lnTo>
                  <a:pt x="1783950" y="978333"/>
                </a:lnTo>
                <a:lnTo>
                  <a:pt x="1828969" y="961655"/>
                </a:lnTo>
                <a:close/>
              </a:path>
              <a:path w="2228850" h="3652520">
                <a:moveTo>
                  <a:pt x="1883985" y="439138"/>
                </a:moveTo>
                <a:lnTo>
                  <a:pt x="1750605" y="489165"/>
                </a:lnTo>
                <a:lnTo>
                  <a:pt x="1672800" y="544753"/>
                </a:lnTo>
                <a:lnTo>
                  <a:pt x="2192173" y="544753"/>
                </a:lnTo>
                <a:lnTo>
                  <a:pt x="2161859" y="516959"/>
                </a:lnTo>
                <a:lnTo>
                  <a:pt x="2017365" y="455813"/>
                </a:lnTo>
                <a:lnTo>
                  <a:pt x="1883985" y="439138"/>
                </a:lnTo>
                <a:close/>
              </a:path>
              <a:path w="2228850" h="3652520">
                <a:moveTo>
                  <a:pt x="1144841" y="0"/>
                </a:moveTo>
                <a:lnTo>
                  <a:pt x="967001" y="55586"/>
                </a:lnTo>
                <a:lnTo>
                  <a:pt x="855851" y="94498"/>
                </a:lnTo>
                <a:lnTo>
                  <a:pt x="772489" y="244582"/>
                </a:lnTo>
                <a:lnTo>
                  <a:pt x="644666" y="472490"/>
                </a:lnTo>
                <a:lnTo>
                  <a:pt x="1688856" y="472490"/>
                </a:lnTo>
                <a:lnTo>
                  <a:pt x="1695031" y="444696"/>
                </a:lnTo>
                <a:lnTo>
                  <a:pt x="1606111" y="311288"/>
                </a:lnTo>
                <a:lnTo>
                  <a:pt x="1550536" y="172319"/>
                </a:lnTo>
                <a:lnTo>
                  <a:pt x="1389369" y="61145"/>
                </a:lnTo>
                <a:lnTo>
                  <a:pt x="1217087" y="22233"/>
                </a:lnTo>
                <a:lnTo>
                  <a:pt x="114484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5348" y="2067424"/>
            <a:ext cx="2228850" cy="3652520"/>
          </a:xfrm>
          <a:custGeom>
            <a:avLst/>
            <a:gdLst/>
            <a:ahLst/>
            <a:cxnLst/>
            <a:rect l="l" t="t" r="r" b="b"/>
            <a:pathLst>
              <a:path w="2228850" h="3652520">
                <a:moveTo>
                  <a:pt x="1144840" y="0"/>
                </a:moveTo>
                <a:lnTo>
                  <a:pt x="967001" y="55587"/>
                </a:lnTo>
                <a:lnTo>
                  <a:pt x="855852" y="94498"/>
                </a:lnTo>
                <a:lnTo>
                  <a:pt x="772489" y="244583"/>
                </a:lnTo>
                <a:lnTo>
                  <a:pt x="644667" y="472490"/>
                </a:lnTo>
                <a:lnTo>
                  <a:pt x="533517" y="411344"/>
                </a:lnTo>
                <a:lnTo>
                  <a:pt x="400138" y="355757"/>
                </a:lnTo>
                <a:lnTo>
                  <a:pt x="222299" y="344639"/>
                </a:lnTo>
                <a:lnTo>
                  <a:pt x="88919" y="394668"/>
                </a:lnTo>
                <a:lnTo>
                  <a:pt x="0" y="466931"/>
                </a:lnTo>
                <a:lnTo>
                  <a:pt x="50017" y="594781"/>
                </a:lnTo>
                <a:lnTo>
                  <a:pt x="127822" y="700397"/>
                </a:lnTo>
                <a:lnTo>
                  <a:pt x="255644" y="806012"/>
                </a:lnTo>
                <a:lnTo>
                  <a:pt x="377908" y="883834"/>
                </a:lnTo>
                <a:lnTo>
                  <a:pt x="344563" y="961656"/>
                </a:lnTo>
                <a:lnTo>
                  <a:pt x="366793" y="1145094"/>
                </a:lnTo>
                <a:lnTo>
                  <a:pt x="350121" y="1328531"/>
                </a:lnTo>
                <a:lnTo>
                  <a:pt x="322333" y="1467499"/>
                </a:lnTo>
                <a:lnTo>
                  <a:pt x="322333" y="1656494"/>
                </a:lnTo>
                <a:lnTo>
                  <a:pt x="355678" y="1901078"/>
                </a:lnTo>
                <a:lnTo>
                  <a:pt x="422368" y="2062280"/>
                </a:lnTo>
                <a:lnTo>
                  <a:pt x="539075" y="2140102"/>
                </a:lnTo>
                <a:lnTo>
                  <a:pt x="550190" y="2279070"/>
                </a:lnTo>
                <a:lnTo>
                  <a:pt x="583535" y="2418037"/>
                </a:lnTo>
                <a:lnTo>
                  <a:pt x="616880" y="2523653"/>
                </a:lnTo>
                <a:lnTo>
                  <a:pt x="605765" y="2629268"/>
                </a:lnTo>
                <a:lnTo>
                  <a:pt x="627995" y="2690415"/>
                </a:lnTo>
                <a:lnTo>
                  <a:pt x="605765" y="2818265"/>
                </a:lnTo>
                <a:lnTo>
                  <a:pt x="611322" y="2934998"/>
                </a:lnTo>
                <a:lnTo>
                  <a:pt x="627995" y="2990585"/>
                </a:lnTo>
                <a:lnTo>
                  <a:pt x="633552" y="3079524"/>
                </a:lnTo>
                <a:lnTo>
                  <a:pt x="577977" y="3324107"/>
                </a:lnTo>
                <a:lnTo>
                  <a:pt x="555747" y="3396370"/>
                </a:lnTo>
                <a:lnTo>
                  <a:pt x="550190" y="3479751"/>
                </a:lnTo>
                <a:lnTo>
                  <a:pt x="494615" y="3602042"/>
                </a:lnTo>
                <a:lnTo>
                  <a:pt x="522402" y="3646512"/>
                </a:lnTo>
                <a:lnTo>
                  <a:pt x="755817" y="3652071"/>
                </a:lnTo>
                <a:lnTo>
                  <a:pt x="789161" y="3579807"/>
                </a:lnTo>
                <a:lnTo>
                  <a:pt x="766932" y="3485310"/>
                </a:lnTo>
                <a:lnTo>
                  <a:pt x="789161" y="3390812"/>
                </a:lnTo>
                <a:lnTo>
                  <a:pt x="766932" y="3274079"/>
                </a:lnTo>
                <a:lnTo>
                  <a:pt x="783604" y="3057289"/>
                </a:lnTo>
                <a:lnTo>
                  <a:pt x="828064" y="3112876"/>
                </a:lnTo>
                <a:lnTo>
                  <a:pt x="883639" y="3107318"/>
                </a:lnTo>
                <a:lnTo>
                  <a:pt x="850293" y="2951674"/>
                </a:lnTo>
                <a:lnTo>
                  <a:pt x="905868" y="2734884"/>
                </a:lnTo>
                <a:lnTo>
                  <a:pt x="855852" y="2640386"/>
                </a:lnTo>
                <a:lnTo>
                  <a:pt x="850293" y="2479184"/>
                </a:lnTo>
                <a:lnTo>
                  <a:pt x="866966" y="2356892"/>
                </a:lnTo>
                <a:lnTo>
                  <a:pt x="939214" y="2495859"/>
                </a:lnTo>
                <a:lnTo>
                  <a:pt x="961443" y="2718208"/>
                </a:lnTo>
                <a:lnTo>
                  <a:pt x="944771" y="2846058"/>
                </a:lnTo>
                <a:lnTo>
                  <a:pt x="972559" y="2951674"/>
                </a:lnTo>
                <a:lnTo>
                  <a:pt x="1028133" y="2957232"/>
                </a:lnTo>
                <a:lnTo>
                  <a:pt x="1133725" y="2962791"/>
                </a:lnTo>
                <a:lnTo>
                  <a:pt x="1155955" y="2923880"/>
                </a:lnTo>
                <a:lnTo>
                  <a:pt x="1117053" y="2851617"/>
                </a:lnTo>
                <a:lnTo>
                  <a:pt x="1100380" y="2729325"/>
                </a:lnTo>
                <a:lnTo>
                  <a:pt x="1167070" y="2718208"/>
                </a:lnTo>
                <a:lnTo>
                  <a:pt x="1272662" y="2607034"/>
                </a:lnTo>
                <a:lnTo>
                  <a:pt x="1339352" y="2462507"/>
                </a:lnTo>
                <a:lnTo>
                  <a:pt x="1372696" y="2662620"/>
                </a:lnTo>
                <a:lnTo>
                  <a:pt x="1394926" y="2907204"/>
                </a:lnTo>
                <a:lnTo>
                  <a:pt x="1428271" y="3051730"/>
                </a:lnTo>
                <a:lnTo>
                  <a:pt x="1506076" y="3218491"/>
                </a:lnTo>
                <a:lnTo>
                  <a:pt x="1539421" y="3463075"/>
                </a:lnTo>
                <a:lnTo>
                  <a:pt x="1572766" y="3557573"/>
                </a:lnTo>
                <a:lnTo>
                  <a:pt x="1556094" y="3652071"/>
                </a:lnTo>
                <a:lnTo>
                  <a:pt x="1811737" y="3652071"/>
                </a:lnTo>
                <a:lnTo>
                  <a:pt x="1806180" y="3579807"/>
                </a:lnTo>
                <a:lnTo>
                  <a:pt x="1761720" y="3468634"/>
                </a:lnTo>
                <a:lnTo>
                  <a:pt x="1717260" y="3351901"/>
                </a:lnTo>
                <a:lnTo>
                  <a:pt x="1678358" y="3201816"/>
                </a:lnTo>
                <a:lnTo>
                  <a:pt x="1683916" y="3079524"/>
                </a:lnTo>
                <a:lnTo>
                  <a:pt x="1689473" y="2996144"/>
                </a:lnTo>
                <a:lnTo>
                  <a:pt x="1667243" y="2857176"/>
                </a:lnTo>
                <a:lnTo>
                  <a:pt x="1661686" y="2673738"/>
                </a:lnTo>
                <a:lnTo>
                  <a:pt x="1678358" y="2373568"/>
                </a:lnTo>
                <a:lnTo>
                  <a:pt x="1695031" y="2206806"/>
                </a:lnTo>
                <a:lnTo>
                  <a:pt x="1683916" y="2062280"/>
                </a:lnTo>
                <a:lnTo>
                  <a:pt x="1667243" y="1917754"/>
                </a:lnTo>
                <a:lnTo>
                  <a:pt x="1717260" y="1762110"/>
                </a:lnTo>
                <a:lnTo>
                  <a:pt x="1750605" y="1612025"/>
                </a:lnTo>
                <a:lnTo>
                  <a:pt x="1728375" y="1445264"/>
                </a:lnTo>
                <a:lnTo>
                  <a:pt x="1700588" y="1250709"/>
                </a:lnTo>
                <a:lnTo>
                  <a:pt x="1650571" y="1100624"/>
                </a:lnTo>
                <a:lnTo>
                  <a:pt x="1645013" y="961656"/>
                </a:lnTo>
                <a:lnTo>
                  <a:pt x="1783950" y="978332"/>
                </a:lnTo>
                <a:lnTo>
                  <a:pt x="1934002" y="922745"/>
                </a:lnTo>
                <a:lnTo>
                  <a:pt x="2106284" y="817129"/>
                </a:lnTo>
                <a:lnTo>
                  <a:pt x="2206319" y="705955"/>
                </a:lnTo>
                <a:lnTo>
                  <a:pt x="2228549" y="578105"/>
                </a:lnTo>
                <a:lnTo>
                  <a:pt x="2161859" y="516959"/>
                </a:lnTo>
                <a:lnTo>
                  <a:pt x="2017365" y="455814"/>
                </a:lnTo>
                <a:lnTo>
                  <a:pt x="1883985" y="439138"/>
                </a:lnTo>
                <a:lnTo>
                  <a:pt x="1750605" y="489166"/>
                </a:lnTo>
                <a:lnTo>
                  <a:pt x="1672800" y="544753"/>
                </a:lnTo>
                <a:lnTo>
                  <a:pt x="1695031" y="444696"/>
                </a:lnTo>
                <a:lnTo>
                  <a:pt x="1606111" y="311287"/>
                </a:lnTo>
                <a:lnTo>
                  <a:pt x="1550536" y="172319"/>
                </a:lnTo>
                <a:lnTo>
                  <a:pt x="1389369" y="61145"/>
                </a:lnTo>
                <a:lnTo>
                  <a:pt x="1217088" y="22234"/>
                </a:lnTo>
                <a:lnTo>
                  <a:pt x="1144840" y="0"/>
                </a:lnTo>
                <a:close/>
              </a:path>
            </a:pathLst>
          </a:custGeom>
          <a:ln w="29452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4306" y="2960806"/>
            <a:ext cx="2287905" cy="2710180"/>
          </a:xfrm>
          <a:custGeom>
            <a:avLst/>
            <a:gdLst/>
            <a:ahLst/>
            <a:cxnLst/>
            <a:rect l="l" t="t" r="r" b="b"/>
            <a:pathLst>
              <a:path w="2287904" h="2710179">
                <a:moveTo>
                  <a:pt x="2212832" y="1407657"/>
                </a:moveTo>
                <a:lnTo>
                  <a:pt x="284535" y="1407657"/>
                </a:lnTo>
                <a:lnTo>
                  <a:pt x="357065" y="1429913"/>
                </a:lnTo>
                <a:lnTo>
                  <a:pt x="451911" y="1735926"/>
                </a:lnTo>
                <a:lnTo>
                  <a:pt x="463069" y="1908404"/>
                </a:lnTo>
                <a:lnTo>
                  <a:pt x="463069" y="2025246"/>
                </a:lnTo>
                <a:lnTo>
                  <a:pt x="518861" y="2080884"/>
                </a:lnTo>
                <a:lnTo>
                  <a:pt x="530019" y="2314567"/>
                </a:lnTo>
                <a:lnTo>
                  <a:pt x="490965" y="2420280"/>
                </a:lnTo>
                <a:lnTo>
                  <a:pt x="518861" y="2514866"/>
                </a:lnTo>
                <a:lnTo>
                  <a:pt x="502123" y="2631707"/>
                </a:lnTo>
                <a:lnTo>
                  <a:pt x="608128" y="2709601"/>
                </a:lnTo>
                <a:lnTo>
                  <a:pt x="758765" y="2704037"/>
                </a:lnTo>
                <a:lnTo>
                  <a:pt x="775502" y="2648399"/>
                </a:lnTo>
                <a:lnTo>
                  <a:pt x="697393" y="2414717"/>
                </a:lnTo>
                <a:lnTo>
                  <a:pt x="680656" y="2342386"/>
                </a:lnTo>
                <a:lnTo>
                  <a:pt x="652760" y="2270056"/>
                </a:lnTo>
                <a:lnTo>
                  <a:pt x="652760" y="2114268"/>
                </a:lnTo>
                <a:lnTo>
                  <a:pt x="708552" y="1969607"/>
                </a:lnTo>
                <a:lnTo>
                  <a:pt x="725290" y="1858330"/>
                </a:lnTo>
                <a:lnTo>
                  <a:pt x="686235" y="1763744"/>
                </a:lnTo>
                <a:lnTo>
                  <a:pt x="652760" y="1652466"/>
                </a:lnTo>
                <a:lnTo>
                  <a:pt x="630444" y="1569010"/>
                </a:lnTo>
                <a:lnTo>
                  <a:pt x="1268030" y="1569010"/>
                </a:lnTo>
                <a:lnTo>
                  <a:pt x="1272047" y="1535626"/>
                </a:lnTo>
                <a:lnTo>
                  <a:pt x="1327838" y="1530062"/>
                </a:lnTo>
                <a:lnTo>
                  <a:pt x="1391999" y="1530062"/>
                </a:lnTo>
                <a:lnTo>
                  <a:pt x="1400368" y="1441041"/>
                </a:lnTo>
                <a:lnTo>
                  <a:pt x="2233753" y="1441041"/>
                </a:lnTo>
                <a:lnTo>
                  <a:pt x="2212832" y="1407657"/>
                </a:lnTo>
                <a:close/>
              </a:path>
              <a:path w="2287904" h="2710179">
                <a:moveTo>
                  <a:pt x="1254339" y="1696977"/>
                </a:moveTo>
                <a:lnTo>
                  <a:pt x="1015405" y="1696977"/>
                </a:lnTo>
                <a:lnTo>
                  <a:pt x="1060038" y="1952915"/>
                </a:lnTo>
                <a:lnTo>
                  <a:pt x="1082356" y="2130959"/>
                </a:lnTo>
                <a:lnTo>
                  <a:pt x="1126989" y="2208853"/>
                </a:lnTo>
                <a:lnTo>
                  <a:pt x="1154884" y="2414717"/>
                </a:lnTo>
                <a:lnTo>
                  <a:pt x="1143726" y="2464791"/>
                </a:lnTo>
                <a:lnTo>
                  <a:pt x="1171621" y="2537122"/>
                </a:lnTo>
                <a:lnTo>
                  <a:pt x="1249730" y="2676218"/>
                </a:lnTo>
                <a:lnTo>
                  <a:pt x="1417104" y="2681782"/>
                </a:lnTo>
                <a:lnTo>
                  <a:pt x="1378051" y="2559377"/>
                </a:lnTo>
                <a:lnTo>
                  <a:pt x="1294363" y="2336822"/>
                </a:lnTo>
                <a:lnTo>
                  <a:pt x="1244151" y="2181034"/>
                </a:lnTo>
                <a:lnTo>
                  <a:pt x="1260887" y="2019682"/>
                </a:lnTo>
                <a:lnTo>
                  <a:pt x="1244151" y="1930660"/>
                </a:lnTo>
                <a:lnTo>
                  <a:pt x="1254339" y="1696977"/>
                </a:lnTo>
                <a:close/>
              </a:path>
              <a:path w="2287904" h="2710179">
                <a:moveTo>
                  <a:pt x="66949" y="172479"/>
                </a:moveTo>
                <a:lnTo>
                  <a:pt x="0" y="244810"/>
                </a:lnTo>
                <a:lnTo>
                  <a:pt x="50211" y="456237"/>
                </a:lnTo>
                <a:lnTo>
                  <a:pt x="89267" y="728865"/>
                </a:lnTo>
                <a:lnTo>
                  <a:pt x="61370" y="879090"/>
                </a:lnTo>
                <a:lnTo>
                  <a:pt x="5579" y="1018186"/>
                </a:lnTo>
                <a:lnTo>
                  <a:pt x="27895" y="1185103"/>
                </a:lnTo>
                <a:lnTo>
                  <a:pt x="44632" y="1313072"/>
                </a:lnTo>
                <a:lnTo>
                  <a:pt x="22316" y="1479986"/>
                </a:lnTo>
                <a:lnTo>
                  <a:pt x="61370" y="1658031"/>
                </a:lnTo>
                <a:lnTo>
                  <a:pt x="55791" y="1824946"/>
                </a:lnTo>
                <a:lnTo>
                  <a:pt x="72528" y="1964043"/>
                </a:lnTo>
                <a:lnTo>
                  <a:pt x="39053" y="2086448"/>
                </a:lnTo>
                <a:lnTo>
                  <a:pt x="139479" y="2108704"/>
                </a:lnTo>
                <a:lnTo>
                  <a:pt x="212007" y="2097576"/>
                </a:lnTo>
                <a:lnTo>
                  <a:pt x="200849" y="2030810"/>
                </a:lnTo>
                <a:lnTo>
                  <a:pt x="206428" y="1964043"/>
                </a:lnTo>
                <a:lnTo>
                  <a:pt x="150637" y="1824946"/>
                </a:lnTo>
                <a:lnTo>
                  <a:pt x="150637" y="1630212"/>
                </a:lnTo>
                <a:lnTo>
                  <a:pt x="184111" y="1530062"/>
                </a:lnTo>
                <a:lnTo>
                  <a:pt x="167374" y="1379838"/>
                </a:lnTo>
                <a:lnTo>
                  <a:pt x="2195397" y="1379838"/>
                </a:lnTo>
                <a:lnTo>
                  <a:pt x="2153554" y="1313072"/>
                </a:lnTo>
                <a:lnTo>
                  <a:pt x="2047549" y="962548"/>
                </a:lnTo>
                <a:lnTo>
                  <a:pt x="2081024" y="795632"/>
                </a:lnTo>
                <a:lnTo>
                  <a:pt x="2259557" y="734429"/>
                </a:lnTo>
                <a:lnTo>
                  <a:pt x="2287452" y="656535"/>
                </a:lnTo>
                <a:lnTo>
                  <a:pt x="2259557" y="578642"/>
                </a:lnTo>
                <a:lnTo>
                  <a:pt x="2136815" y="528566"/>
                </a:lnTo>
                <a:lnTo>
                  <a:pt x="1975020" y="517439"/>
                </a:lnTo>
                <a:lnTo>
                  <a:pt x="1947124" y="517439"/>
                </a:lnTo>
                <a:lnTo>
                  <a:pt x="1861578" y="389470"/>
                </a:lnTo>
                <a:lnTo>
                  <a:pt x="1472896" y="389470"/>
                </a:lnTo>
                <a:lnTo>
                  <a:pt x="1372471" y="367215"/>
                </a:lnTo>
                <a:lnTo>
                  <a:pt x="1188359" y="267065"/>
                </a:lnTo>
                <a:lnTo>
                  <a:pt x="1099442" y="183607"/>
                </a:lnTo>
                <a:lnTo>
                  <a:pt x="167374" y="183607"/>
                </a:lnTo>
                <a:lnTo>
                  <a:pt x="66949" y="172479"/>
                </a:lnTo>
                <a:close/>
              </a:path>
              <a:path w="2287904" h="2710179">
                <a:moveTo>
                  <a:pt x="1268030" y="1569010"/>
                </a:moveTo>
                <a:lnTo>
                  <a:pt x="630444" y="1569010"/>
                </a:lnTo>
                <a:lnTo>
                  <a:pt x="747605" y="1680287"/>
                </a:lnTo>
                <a:lnTo>
                  <a:pt x="803396" y="1791563"/>
                </a:lnTo>
                <a:lnTo>
                  <a:pt x="926139" y="1824946"/>
                </a:lnTo>
                <a:lnTo>
                  <a:pt x="1015405" y="1696977"/>
                </a:lnTo>
                <a:lnTo>
                  <a:pt x="1254339" y="1696977"/>
                </a:lnTo>
                <a:lnTo>
                  <a:pt x="1255309" y="1674723"/>
                </a:lnTo>
                <a:lnTo>
                  <a:pt x="1268030" y="1569010"/>
                </a:lnTo>
                <a:close/>
              </a:path>
              <a:path w="2287904" h="2710179">
                <a:moveTo>
                  <a:pt x="2233753" y="1441041"/>
                </a:moveTo>
                <a:lnTo>
                  <a:pt x="1400368" y="1441041"/>
                </a:lnTo>
                <a:lnTo>
                  <a:pt x="1539847" y="1530062"/>
                </a:lnTo>
                <a:lnTo>
                  <a:pt x="1723957" y="1607955"/>
                </a:lnTo>
                <a:lnTo>
                  <a:pt x="1818803" y="1619083"/>
                </a:lnTo>
                <a:lnTo>
                  <a:pt x="1919229" y="1730361"/>
                </a:lnTo>
                <a:lnTo>
                  <a:pt x="2041969" y="1747052"/>
                </a:lnTo>
                <a:lnTo>
                  <a:pt x="2237240" y="1669158"/>
                </a:lnTo>
                <a:lnTo>
                  <a:pt x="2276294" y="1569010"/>
                </a:lnTo>
                <a:lnTo>
                  <a:pt x="2237240" y="1446604"/>
                </a:lnTo>
                <a:lnTo>
                  <a:pt x="2233753" y="1441041"/>
                </a:lnTo>
                <a:close/>
              </a:path>
              <a:path w="2287904" h="2710179">
                <a:moveTo>
                  <a:pt x="1391999" y="1530062"/>
                </a:moveTo>
                <a:lnTo>
                  <a:pt x="1327838" y="1530062"/>
                </a:lnTo>
                <a:lnTo>
                  <a:pt x="1383630" y="1619083"/>
                </a:lnTo>
                <a:lnTo>
                  <a:pt x="1391999" y="1530062"/>
                </a:lnTo>
                <a:close/>
              </a:path>
              <a:path w="2287904" h="2710179">
                <a:moveTo>
                  <a:pt x="2195397" y="1379838"/>
                </a:moveTo>
                <a:lnTo>
                  <a:pt x="167374" y="1379838"/>
                </a:lnTo>
                <a:lnTo>
                  <a:pt x="195270" y="1385402"/>
                </a:lnTo>
                <a:lnTo>
                  <a:pt x="223165" y="1541190"/>
                </a:lnTo>
                <a:lnTo>
                  <a:pt x="295695" y="1530062"/>
                </a:lnTo>
                <a:lnTo>
                  <a:pt x="284535" y="1407657"/>
                </a:lnTo>
                <a:lnTo>
                  <a:pt x="2212832" y="1407657"/>
                </a:lnTo>
                <a:lnTo>
                  <a:pt x="2195397" y="1379838"/>
                </a:lnTo>
                <a:close/>
              </a:path>
              <a:path w="2287904" h="2710179">
                <a:moveTo>
                  <a:pt x="1751854" y="244810"/>
                </a:moveTo>
                <a:lnTo>
                  <a:pt x="1651429" y="267065"/>
                </a:lnTo>
                <a:lnTo>
                  <a:pt x="1539847" y="344959"/>
                </a:lnTo>
                <a:lnTo>
                  <a:pt x="1472896" y="389470"/>
                </a:lnTo>
                <a:lnTo>
                  <a:pt x="1861578" y="389470"/>
                </a:lnTo>
                <a:lnTo>
                  <a:pt x="1857858" y="383907"/>
                </a:lnTo>
                <a:lnTo>
                  <a:pt x="1824382" y="294885"/>
                </a:lnTo>
                <a:lnTo>
                  <a:pt x="1751854" y="244810"/>
                </a:lnTo>
                <a:close/>
              </a:path>
              <a:path w="2287904" h="2710179">
                <a:moveTo>
                  <a:pt x="256641" y="155788"/>
                </a:moveTo>
                <a:lnTo>
                  <a:pt x="167374" y="183607"/>
                </a:lnTo>
                <a:lnTo>
                  <a:pt x="1099442" y="183607"/>
                </a:lnTo>
                <a:lnTo>
                  <a:pt x="1093514" y="178043"/>
                </a:lnTo>
                <a:lnTo>
                  <a:pt x="362644" y="178043"/>
                </a:lnTo>
                <a:lnTo>
                  <a:pt x="256641" y="155788"/>
                </a:lnTo>
                <a:close/>
              </a:path>
              <a:path w="2287904" h="2710179">
                <a:moveTo>
                  <a:pt x="686235" y="0"/>
                </a:moveTo>
                <a:lnTo>
                  <a:pt x="546756" y="127969"/>
                </a:lnTo>
                <a:lnTo>
                  <a:pt x="463069" y="172479"/>
                </a:lnTo>
                <a:lnTo>
                  <a:pt x="362644" y="178043"/>
                </a:lnTo>
                <a:lnTo>
                  <a:pt x="1093514" y="178043"/>
                </a:lnTo>
                <a:lnTo>
                  <a:pt x="998668" y="100149"/>
                </a:lnTo>
                <a:lnTo>
                  <a:pt x="859189" y="61202"/>
                </a:lnTo>
                <a:lnTo>
                  <a:pt x="814556" y="11127"/>
                </a:lnTo>
                <a:lnTo>
                  <a:pt x="686235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4306" y="2960806"/>
            <a:ext cx="2287905" cy="2710180"/>
          </a:xfrm>
          <a:custGeom>
            <a:avLst/>
            <a:gdLst/>
            <a:ahLst/>
            <a:cxnLst/>
            <a:rect l="l" t="t" r="r" b="b"/>
            <a:pathLst>
              <a:path w="2287904" h="2710179">
                <a:moveTo>
                  <a:pt x="22316" y="1479987"/>
                </a:moveTo>
                <a:lnTo>
                  <a:pt x="61370" y="1658031"/>
                </a:lnTo>
                <a:lnTo>
                  <a:pt x="55791" y="1824947"/>
                </a:lnTo>
                <a:lnTo>
                  <a:pt x="72529" y="1964043"/>
                </a:lnTo>
                <a:lnTo>
                  <a:pt x="39054" y="2086448"/>
                </a:lnTo>
                <a:lnTo>
                  <a:pt x="139478" y="2108704"/>
                </a:lnTo>
                <a:lnTo>
                  <a:pt x="212007" y="2097576"/>
                </a:lnTo>
                <a:lnTo>
                  <a:pt x="200849" y="2030809"/>
                </a:lnTo>
                <a:lnTo>
                  <a:pt x="206428" y="1964043"/>
                </a:lnTo>
                <a:lnTo>
                  <a:pt x="150637" y="1824947"/>
                </a:lnTo>
                <a:lnTo>
                  <a:pt x="150637" y="1630211"/>
                </a:lnTo>
                <a:lnTo>
                  <a:pt x="184112" y="1530062"/>
                </a:lnTo>
                <a:lnTo>
                  <a:pt x="167374" y="1379838"/>
                </a:lnTo>
                <a:lnTo>
                  <a:pt x="195270" y="1385401"/>
                </a:lnTo>
                <a:lnTo>
                  <a:pt x="223166" y="1541190"/>
                </a:lnTo>
                <a:lnTo>
                  <a:pt x="295695" y="1530062"/>
                </a:lnTo>
                <a:lnTo>
                  <a:pt x="284536" y="1407657"/>
                </a:lnTo>
                <a:lnTo>
                  <a:pt x="357065" y="1429913"/>
                </a:lnTo>
                <a:lnTo>
                  <a:pt x="451911" y="1735925"/>
                </a:lnTo>
                <a:lnTo>
                  <a:pt x="463069" y="1908405"/>
                </a:lnTo>
                <a:lnTo>
                  <a:pt x="463069" y="2025246"/>
                </a:lnTo>
                <a:lnTo>
                  <a:pt x="518861" y="2080884"/>
                </a:lnTo>
                <a:lnTo>
                  <a:pt x="530019" y="2314567"/>
                </a:lnTo>
                <a:lnTo>
                  <a:pt x="490965" y="2420280"/>
                </a:lnTo>
                <a:lnTo>
                  <a:pt x="518861" y="2514866"/>
                </a:lnTo>
                <a:lnTo>
                  <a:pt x="502123" y="2631706"/>
                </a:lnTo>
                <a:lnTo>
                  <a:pt x="608127" y="2709601"/>
                </a:lnTo>
                <a:lnTo>
                  <a:pt x="758765" y="2704037"/>
                </a:lnTo>
                <a:lnTo>
                  <a:pt x="775502" y="2648398"/>
                </a:lnTo>
                <a:lnTo>
                  <a:pt x="697394" y="2414716"/>
                </a:lnTo>
                <a:lnTo>
                  <a:pt x="680656" y="2342386"/>
                </a:lnTo>
                <a:lnTo>
                  <a:pt x="652761" y="2270056"/>
                </a:lnTo>
                <a:lnTo>
                  <a:pt x="652761" y="2114268"/>
                </a:lnTo>
                <a:lnTo>
                  <a:pt x="708552" y="1969607"/>
                </a:lnTo>
                <a:lnTo>
                  <a:pt x="725290" y="1858330"/>
                </a:lnTo>
                <a:lnTo>
                  <a:pt x="686236" y="1763744"/>
                </a:lnTo>
                <a:lnTo>
                  <a:pt x="652761" y="1652467"/>
                </a:lnTo>
                <a:lnTo>
                  <a:pt x="630444" y="1569009"/>
                </a:lnTo>
                <a:lnTo>
                  <a:pt x="747606" y="1680286"/>
                </a:lnTo>
                <a:lnTo>
                  <a:pt x="803398" y="1791563"/>
                </a:lnTo>
                <a:lnTo>
                  <a:pt x="926139" y="1824947"/>
                </a:lnTo>
                <a:lnTo>
                  <a:pt x="1015406" y="1696977"/>
                </a:lnTo>
                <a:lnTo>
                  <a:pt x="1060039" y="1952915"/>
                </a:lnTo>
                <a:lnTo>
                  <a:pt x="1082356" y="2130959"/>
                </a:lnTo>
                <a:lnTo>
                  <a:pt x="1126989" y="2208853"/>
                </a:lnTo>
                <a:lnTo>
                  <a:pt x="1154885" y="2414716"/>
                </a:lnTo>
                <a:lnTo>
                  <a:pt x="1143726" y="2464791"/>
                </a:lnTo>
                <a:lnTo>
                  <a:pt x="1171622" y="2537121"/>
                </a:lnTo>
                <a:lnTo>
                  <a:pt x="1249730" y="2676218"/>
                </a:lnTo>
                <a:lnTo>
                  <a:pt x="1417105" y="2681781"/>
                </a:lnTo>
                <a:lnTo>
                  <a:pt x="1378050" y="2559376"/>
                </a:lnTo>
                <a:lnTo>
                  <a:pt x="1294364" y="2336822"/>
                </a:lnTo>
                <a:lnTo>
                  <a:pt x="1244151" y="2181034"/>
                </a:lnTo>
                <a:lnTo>
                  <a:pt x="1260889" y="2019682"/>
                </a:lnTo>
                <a:lnTo>
                  <a:pt x="1244151" y="1930660"/>
                </a:lnTo>
                <a:lnTo>
                  <a:pt x="1255309" y="1674722"/>
                </a:lnTo>
                <a:lnTo>
                  <a:pt x="1272047" y="1535626"/>
                </a:lnTo>
                <a:lnTo>
                  <a:pt x="1327839" y="1530062"/>
                </a:lnTo>
                <a:lnTo>
                  <a:pt x="1383630" y="1619084"/>
                </a:lnTo>
                <a:lnTo>
                  <a:pt x="1400368" y="1441040"/>
                </a:lnTo>
                <a:lnTo>
                  <a:pt x="1539847" y="1530062"/>
                </a:lnTo>
                <a:lnTo>
                  <a:pt x="1723958" y="1607956"/>
                </a:lnTo>
                <a:lnTo>
                  <a:pt x="1818804" y="1619084"/>
                </a:lnTo>
                <a:lnTo>
                  <a:pt x="1919229" y="1730361"/>
                </a:lnTo>
                <a:lnTo>
                  <a:pt x="2041970" y="1747052"/>
                </a:lnTo>
                <a:lnTo>
                  <a:pt x="2237240" y="1669159"/>
                </a:lnTo>
                <a:lnTo>
                  <a:pt x="2276294" y="1569009"/>
                </a:lnTo>
                <a:lnTo>
                  <a:pt x="2237240" y="1446604"/>
                </a:lnTo>
                <a:lnTo>
                  <a:pt x="2153554" y="1313071"/>
                </a:lnTo>
                <a:lnTo>
                  <a:pt x="2047549" y="962548"/>
                </a:lnTo>
                <a:lnTo>
                  <a:pt x="2081024" y="795632"/>
                </a:lnTo>
                <a:lnTo>
                  <a:pt x="2259558" y="734430"/>
                </a:lnTo>
                <a:lnTo>
                  <a:pt x="2287453" y="656535"/>
                </a:lnTo>
                <a:lnTo>
                  <a:pt x="2259558" y="578641"/>
                </a:lnTo>
                <a:lnTo>
                  <a:pt x="2136816" y="528567"/>
                </a:lnTo>
                <a:lnTo>
                  <a:pt x="1975020" y="517439"/>
                </a:lnTo>
                <a:lnTo>
                  <a:pt x="1947125" y="517439"/>
                </a:lnTo>
                <a:lnTo>
                  <a:pt x="1857858" y="383906"/>
                </a:lnTo>
                <a:lnTo>
                  <a:pt x="1824383" y="294884"/>
                </a:lnTo>
                <a:lnTo>
                  <a:pt x="1751854" y="244810"/>
                </a:lnTo>
                <a:lnTo>
                  <a:pt x="1651429" y="267065"/>
                </a:lnTo>
                <a:lnTo>
                  <a:pt x="1539847" y="344959"/>
                </a:lnTo>
                <a:lnTo>
                  <a:pt x="1472897" y="389470"/>
                </a:lnTo>
                <a:lnTo>
                  <a:pt x="1372472" y="367215"/>
                </a:lnTo>
                <a:lnTo>
                  <a:pt x="1188360" y="267065"/>
                </a:lnTo>
                <a:lnTo>
                  <a:pt x="1093514" y="178043"/>
                </a:lnTo>
                <a:lnTo>
                  <a:pt x="998668" y="100149"/>
                </a:lnTo>
                <a:lnTo>
                  <a:pt x="859189" y="61202"/>
                </a:lnTo>
                <a:lnTo>
                  <a:pt x="814556" y="11127"/>
                </a:lnTo>
                <a:lnTo>
                  <a:pt x="686236" y="0"/>
                </a:lnTo>
                <a:lnTo>
                  <a:pt x="546757" y="127968"/>
                </a:lnTo>
                <a:lnTo>
                  <a:pt x="463069" y="172479"/>
                </a:lnTo>
                <a:lnTo>
                  <a:pt x="362645" y="178043"/>
                </a:lnTo>
                <a:lnTo>
                  <a:pt x="256641" y="155788"/>
                </a:lnTo>
                <a:lnTo>
                  <a:pt x="167374" y="183607"/>
                </a:lnTo>
                <a:lnTo>
                  <a:pt x="66949" y="172479"/>
                </a:lnTo>
                <a:lnTo>
                  <a:pt x="0" y="244810"/>
                </a:lnTo>
                <a:lnTo>
                  <a:pt x="50212" y="456236"/>
                </a:lnTo>
                <a:lnTo>
                  <a:pt x="78108" y="650972"/>
                </a:lnTo>
                <a:lnTo>
                  <a:pt x="89266" y="728866"/>
                </a:lnTo>
                <a:lnTo>
                  <a:pt x="61370" y="879090"/>
                </a:lnTo>
                <a:lnTo>
                  <a:pt x="5579" y="1018186"/>
                </a:lnTo>
                <a:lnTo>
                  <a:pt x="27895" y="1185102"/>
                </a:lnTo>
                <a:lnTo>
                  <a:pt x="44633" y="1313071"/>
                </a:lnTo>
                <a:lnTo>
                  <a:pt x="22316" y="1479987"/>
                </a:lnTo>
                <a:close/>
              </a:path>
            </a:pathLst>
          </a:custGeom>
          <a:ln w="29452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30178" y="3620991"/>
            <a:ext cx="59563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50" b="1" spc="5" dirty="0">
                <a:latin typeface="Calibri"/>
                <a:cs typeface="Calibri"/>
              </a:rPr>
              <a:t>C</a:t>
            </a:r>
            <a:r>
              <a:rPr sz="2450" b="1" spc="-5" dirty="0">
                <a:latin typeface="Calibri"/>
                <a:cs typeface="Calibri"/>
              </a:rPr>
              <a:t>o</a:t>
            </a:r>
            <a:r>
              <a:rPr sz="2450" b="1" dirty="0">
                <a:latin typeface="Calibri"/>
                <a:cs typeface="Calibri"/>
              </a:rPr>
              <a:t>w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62420" y="3433633"/>
            <a:ext cx="4976495" cy="2298065"/>
          </a:xfrm>
          <a:custGeom>
            <a:avLst/>
            <a:gdLst/>
            <a:ahLst/>
            <a:cxnLst/>
            <a:rect l="l" t="t" r="r" b="b"/>
            <a:pathLst>
              <a:path w="4976495" h="2298065">
                <a:moveTo>
                  <a:pt x="0" y="0"/>
                </a:moveTo>
                <a:lnTo>
                  <a:pt x="0" y="2297711"/>
                </a:lnTo>
                <a:lnTo>
                  <a:pt x="4976270" y="2288265"/>
                </a:lnTo>
                <a:lnTo>
                  <a:pt x="4967786" y="586248"/>
                </a:lnTo>
                <a:lnTo>
                  <a:pt x="3897795" y="501155"/>
                </a:lnTo>
                <a:lnTo>
                  <a:pt x="1018610" y="179655"/>
                </a:lnTo>
                <a:lnTo>
                  <a:pt x="467047" y="179655"/>
                </a:lnTo>
                <a:lnTo>
                  <a:pt x="93409" y="75646"/>
                </a:lnTo>
                <a:lnTo>
                  <a:pt x="144355" y="18917"/>
                </a:lnTo>
                <a:lnTo>
                  <a:pt x="0" y="0"/>
                </a:lnTo>
                <a:close/>
              </a:path>
              <a:path w="4976495" h="2298065">
                <a:moveTo>
                  <a:pt x="399111" y="18917"/>
                </a:moveTo>
                <a:lnTo>
                  <a:pt x="467047" y="179655"/>
                </a:lnTo>
                <a:lnTo>
                  <a:pt x="1018610" y="179655"/>
                </a:lnTo>
                <a:lnTo>
                  <a:pt x="849191" y="160737"/>
                </a:lnTo>
                <a:lnTo>
                  <a:pt x="399111" y="1891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75114" y="2037234"/>
            <a:ext cx="4963795" cy="2018664"/>
          </a:xfrm>
          <a:custGeom>
            <a:avLst/>
            <a:gdLst/>
            <a:ahLst/>
            <a:cxnLst/>
            <a:rect l="l" t="t" r="r" b="b"/>
            <a:pathLst>
              <a:path w="4963795" h="2018664">
                <a:moveTo>
                  <a:pt x="2995115" y="0"/>
                </a:moveTo>
                <a:lnTo>
                  <a:pt x="84853" y="0"/>
                </a:lnTo>
                <a:lnTo>
                  <a:pt x="101829" y="94326"/>
                </a:lnTo>
                <a:lnTo>
                  <a:pt x="0" y="188628"/>
                </a:lnTo>
                <a:lnTo>
                  <a:pt x="0" y="1905259"/>
                </a:lnTo>
                <a:lnTo>
                  <a:pt x="4963575" y="2018430"/>
                </a:lnTo>
                <a:lnTo>
                  <a:pt x="4963575" y="1414804"/>
                </a:lnTo>
                <a:lnTo>
                  <a:pt x="3597548" y="1414804"/>
                </a:lnTo>
                <a:lnTo>
                  <a:pt x="3602771" y="1395933"/>
                </a:lnTo>
                <a:lnTo>
                  <a:pt x="3359960" y="1395933"/>
                </a:lnTo>
                <a:lnTo>
                  <a:pt x="2528464" y="1094107"/>
                </a:lnTo>
                <a:lnTo>
                  <a:pt x="2452085" y="896030"/>
                </a:lnTo>
                <a:lnTo>
                  <a:pt x="2783004" y="848866"/>
                </a:lnTo>
                <a:lnTo>
                  <a:pt x="2833907" y="641367"/>
                </a:lnTo>
                <a:lnTo>
                  <a:pt x="2927236" y="490453"/>
                </a:lnTo>
                <a:lnTo>
                  <a:pt x="3096945" y="471610"/>
                </a:lnTo>
                <a:lnTo>
                  <a:pt x="2995115" y="254661"/>
                </a:lnTo>
                <a:lnTo>
                  <a:pt x="2952689" y="94326"/>
                </a:lnTo>
                <a:lnTo>
                  <a:pt x="2995115" y="0"/>
                </a:lnTo>
                <a:close/>
              </a:path>
              <a:path w="4963795" h="2018664">
                <a:moveTo>
                  <a:pt x="3987845" y="971486"/>
                </a:moveTo>
                <a:lnTo>
                  <a:pt x="3597548" y="1414804"/>
                </a:lnTo>
                <a:lnTo>
                  <a:pt x="4963575" y="1414804"/>
                </a:lnTo>
                <a:lnTo>
                  <a:pt x="4963575" y="1301605"/>
                </a:lnTo>
                <a:lnTo>
                  <a:pt x="4649656" y="1301605"/>
                </a:lnTo>
                <a:lnTo>
                  <a:pt x="4598767" y="1263891"/>
                </a:lnTo>
                <a:lnTo>
                  <a:pt x="4403594" y="1263891"/>
                </a:lnTo>
                <a:lnTo>
                  <a:pt x="4365420" y="1131848"/>
                </a:lnTo>
                <a:lnTo>
                  <a:pt x="4276312" y="1131848"/>
                </a:lnTo>
                <a:lnTo>
                  <a:pt x="3987845" y="971486"/>
                </a:lnTo>
                <a:close/>
              </a:path>
              <a:path w="4963795" h="2018664">
                <a:moveTo>
                  <a:pt x="3427840" y="990357"/>
                </a:moveTo>
                <a:lnTo>
                  <a:pt x="3351484" y="1245020"/>
                </a:lnTo>
                <a:lnTo>
                  <a:pt x="3359960" y="1395933"/>
                </a:lnTo>
                <a:lnTo>
                  <a:pt x="3602771" y="1395933"/>
                </a:lnTo>
                <a:lnTo>
                  <a:pt x="3649764" y="1226149"/>
                </a:lnTo>
                <a:lnTo>
                  <a:pt x="3504195" y="1226149"/>
                </a:lnTo>
                <a:lnTo>
                  <a:pt x="3427840" y="990357"/>
                </a:lnTo>
                <a:close/>
              </a:path>
              <a:path w="4963795" h="2018664">
                <a:moveTo>
                  <a:pt x="4963575" y="1150693"/>
                </a:moveTo>
                <a:lnTo>
                  <a:pt x="4776914" y="1150693"/>
                </a:lnTo>
                <a:lnTo>
                  <a:pt x="4649656" y="1301605"/>
                </a:lnTo>
                <a:lnTo>
                  <a:pt x="4963575" y="1301605"/>
                </a:lnTo>
                <a:lnTo>
                  <a:pt x="4963575" y="1150693"/>
                </a:lnTo>
                <a:close/>
              </a:path>
              <a:path w="4963795" h="2018664">
                <a:moveTo>
                  <a:pt x="4522376" y="1207278"/>
                </a:moveTo>
                <a:lnTo>
                  <a:pt x="4403594" y="1263891"/>
                </a:lnTo>
                <a:lnTo>
                  <a:pt x="4598767" y="1263891"/>
                </a:lnTo>
                <a:lnTo>
                  <a:pt x="4522376" y="1207278"/>
                </a:lnTo>
                <a:close/>
              </a:path>
              <a:path w="4963795" h="2018664">
                <a:moveTo>
                  <a:pt x="3589049" y="971486"/>
                </a:moveTo>
                <a:lnTo>
                  <a:pt x="3504195" y="1226149"/>
                </a:lnTo>
                <a:lnTo>
                  <a:pt x="3649764" y="1226149"/>
                </a:lnTo>
                <a:lnTo>
                  <a:pt x="3665427" y="1169563"/>
                </a:lnTo>
                <a:lnTo>
                  <a:pt x="3589049" y="971486"/>
                </a:lnTo>
                <a:close/>
              </a:path>
              <a:path w="4963795" h="2018664">
                <a:moveTo>
                  <a:pt x="4327239" y="999779"/>
                </a:moveTo>
                <a:lnTo>
                  <a:pt x="4276312" y="1131848"/>
                </a:lnTo>
                <a:lnTo>
                  <a:pt x="4365420" y="1131848"/>
                </a:lnTo>
                <a:lnTo>
                  <a:pt x="4327239" y="999779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46369" y="2062623"/>
            <a:ext cx="3567429" cy="3681729"/>
          </a:xfrm>
          <a:custGeom>
            <a:avLst/>
            <a:gdLst/>
            <a:ahLst/>
            <a:cxnLst/>
            <a:rect l="l" t="t" r="r" b="b"/>
            <a:pathLst>
              <a:path w="3567429" h="3681729">
                <a:moveTo>
                  <a:pt x="1504346" y="2470059"/>
                </a:moveTo>
                <a:lnTo>
                  <a:pt x="1208926" y="2470059"/>
                </a:lnTo>
                <a:lnTo>
                  <a:pt x="1251496" y="2867550"/>
                </a:lnTo>
                <a:lnTo>
                  <a:pt x="1345143" y="3217693"/>
                </a:lnTo>
                <a:lnTo>
                  <a:pt x="1404748" y="3681415"/>
                </a:lnTo>
                <a:lnTo>
                  <a:pt x="1643115" y="3662507"/>
                </a:lnTo>
                <a:lnTo>
                  <a:pt x="1557975" y="3397504"/>
                </a:lnTo>
                <a:lnTo>
                  <a:pt x="1506898" y="3179851"/>
                </a:lnTo>
                <a:lnTo>
                  <a:pt x="1532437" y="3009493"/>
                </a:lnTo>
                <a:lnTo>
                  <a:pt x="1498394" y="2801293"/>
                </a:lnTo>
                <a:lnTo>
                  <a:pt x="1504346" y="2470059"/>
                </a:lnTo>
                <a:close/>
              </a:path>
              <a:path w="3567429" h="3681729">
                <a:moveTo>
                  <a:pt x="332038" y="359622"/>
                </a:moveTo>
                <a:lnTo>
                  <a:pt x="110680" y="369102"/>
                </a:lnTo>
                <a:lnTo>
                  <a:pt x="0" y="492109"/>
                </a:lnTo>
                <a:lnTo>
                  <a:pt x="93670" y="671921"/>
                </a:lnTo>
                <a:lnTo>
                  <a:pt x="272435" y="851733"/>
                </a:lnTo>
                <a:lnTo>
                  <a:pt x="366082" y="870667"/>
                </a:lnTo>
                <a:lnTo>
                  <a:pt x="289468" y="984247"/>
                </a:lnTo>
                <a:lnTo>
                  <a:pt x="323535" y="1230289"/>
                </a:lnTo>
                <a:lnTo>
                  <a:pt x="297973" y="1391192"/>
                </a:lnTo>
                <a:lnTo>
                  <a:pt x="280963" y="1703492"/>
                </a:lnTo>
                <a:lnTo>
                  <a:pt x="349072" y="2072567"/>
                </a:lnTo>
                <a:lnTo>
                  <a:pt x="459728" y="2195602"/>
                </a:lnTo>
                <a:lnTo>
                  <a:pt x="536365" y="2564705"/>
                </a:lnTo>
                <a:lnTo>
                  <a:pt x="544870" y="2895939"/>
                </a:lnTo>
                <a:lnTo>
                  <a:pt x="553399" y="3151461"/>
                </a:lnTo>
                <a:lnTo>
                  <a:pt x="485291" y="3444826"/>
                </a:lnTo>
                <a:lnTo>
                  <a:pt x="425686" y="3653026"/>
                </a:lnTo>
                <a:lnTo>
                  <a:pt x="706626" y="3671961"/>
                </a:lnTo>
                <a:lnTo>
                  <a:pt x="698121" y="3416438"/>
                </a:lnTo>
                <a:lnTo>
                  <a:pt x="698121" y="3085204"/>
                </a:lnTo>
                <a:lnTo>
                  <a:pt x="793464" y="3085204"/>
                </a:lnTo>
                <a:lnTo>
                  <a:pt x="766230" y="2971651"/>
                </a:lnTo>
                <a:lnTo>
                  <a:pt x="791767" y="2744516"/>
                </a:lnTo>
                <a:lnTo>
                  <a:pt x="757702" y="2488994"/>
                </a:lnTo>
                <a:lnTo>
                  <a:pt x="774735" y="2365960"/>
                </a:lnTo>
                <a:lnTo>
                  <a:pt x="1506217" y="2365960"/>
                </a:lnTo>
                <a:lnTo>
                  <a:pt x="1506898" y="2328091"/>
                </a:lnTo>
                <a:lnTo>
                  <a:pt x="1647368" y="2328091"/>
                </a:lnTo>
                <a:lnTo>
                  <a:pt x="1643115" y="2309182"/>
                </a:lnTo>
                <a:lnTo>
                  <a:pt x="3493928" y="2309182"/>
                </a:lnTo>
                <a:lnTo>
                  <a:pt x="3328804" y="1864368"/>
                </a:lnTo>
                <a:lnTo>
                  <a:pt x="3371352" y="1703492"/>
                </a:lnTo>
                <a:lnTo>
                  <a:pt x="3524601" y="1665622"/>
                </a:lnTo>
                <a:lnTo>
                  <a:pt x="3567173" y="1514200"/>
                </a:lnTo>
                <a:lnTo>
                  <a:pt x="3430982" y="1438515"/>
                </a:lnTo>
                <a:lnTo>
                  <a:pt x="3243662" y="1438515"/>
                </a:lnTo>
                <a:lnTo>
                  <a:pt x="3182137" y="1306000"/>
                </a:lnTo>
                <a:lnTo>
                  <a:pt x="2817977" y="1306000"/>
                </a:lnTo>
                <a:lnTo>
                  <a:pt x="2559151" y="1154578"/>
                </a:lnTo>
                <a:lnTo>
                  <a:pt x="1464329" y="1154578"/>
                </a:lnTo>
                <a:lnTo>
                  <a:pt x="1472857" y="993701"/>
                </a:lnTo>
                <a:lnTo>
                  <a:pt x="1668655" y="965313"/>
                </a:lnTo>
                <a:lnTo>
                  <a:pt x="1949594" y="700337"/>
                </a:lnTo>
                <a:lnTo>
                  <a:pt x="1983661" y="586756"/>
                </a:lnTo>
                <a:lnTo>
                  <a:pt x="1926893" y="539433"/>
                </a:lnTo>
                <a:lnTo>
                  <a:pt x="1540965" y="539433"/>
                </a:lnTo>
                <a:lnTo>
                  <a:pt x="1530484" y="463722"/>
                </a:lnTo>
                <a:lnTo>
                  <a:pt x="595946" y="463722"/>
                </a:lnTo>
                <a:lnTo>
                  <a:pt x="332038" y="359622"/>
                </a:lnTo>
                <a:close/>
              </a:path>
              <a:path w="3567429" h="3681729">
                <a:moveTo>
                  <a:pt x="3493928" y="2309182"/>
                </a:moveTo>
                <a:lnTo>
                  <a:pt x="1643115" y="2309182"/>
                </a:lnTo>
                <a:lnTo>
                  <a:pt x="1821905" y="2318636"/>
                </a:lnTo>
                <a:lnTo>
                  <a:pt x="1915552" y="2820228"/>
                </a:lnTo>
                <a:lnTo>
                  <a:pt x="1924057" y="2943263"/>
                </a:lnTo>
                <a:lnTo>
                  <a:pt x="1966628" y="2990559"/>
                </a:lnTo>
                <a:lnTo>
                  <a:pt x="1941089" y="3340727"/>
                </a:lnTo>
                <a:lnTo>
                  <a:pt x="1975157" y="3463761"/>
                </a:lnTo>
                <a:lnTo>
                  <a:pt x="1983661" y="3605730"/>
                </a:lnTo>
                <a:lnTo>
                  <a:pt x="2187987" y="3624638"/>
                </a:lnTo>
                <a:lnTo>
                  <a:pt x="2145416" y="3397504"/>
                </a:lnTo>
                <a:lnTo>
                  <a:pt x="2068803" y="3066270"/>
                </a:lnTo>
                <a:lnTo>
                  <a:pt x="2145416" y="2829681"/>
                </a:lnTo>
                <a:lnTo>
                  <a:pt x="2068803" y="2470059"/>
                </a:lnTo>
                <a:lnTo>
                  <a:pt x="2647514" y="2470059"/>
                </a:lnTo>
                <a:lnTo>
                  <a:pt x="2647716" y="2460605"/>
                </a:lnTo>
                <a:lnTo>
                  <a:pt x="2759688" y="2460605"/>
                </a:lnTo>
                <a:lnTo>
                  <a:pt x="2775405" y="2403802"/>
                </a:lnTo>
                <a:lnTo>
                  <a:pt x="3529053" y="2403802"/>
                </a:lnTo>
                <a:lnTo>
                  <a:pt x="3493928" y="2309182"/>
                </a:lnTo>
                <a:close/>
              </a:path>
              <a:path w="3567429" h="3681729">
                <a:moveTo>
                  <a:pt x="2645084" y="2583614"/>
                </a:moveTo>
                <a:lnTo>
                  <a:pt x="2434885" y="2583614"/>
                </a:lnTo>
                <a:lnTo>
                  <a:pt x="2443389" y="2905394"/>
                </a:lnTo>
                <a:lnTo>
                  <a:pt x="2511498" y="3123073"/>
                </a:lnTo>
                <a:lnTo>
                  <a:pt x="2545541" y="3454307"/>
                </a:lnTo>
                <a:lnTo>
                  <a:pt x="2605144" y="3586795"/>
                </a:lnTo>
                <a:lnTo>
                  <a:pt x="2732858" y="3605730"/>
                </a:lnTo>
                <a:lnTo>
                  <a:pt x="2766900" y="3482695"/>
                </a:lnTo>
                <a:lnTo>
                  <a:pt x="2630683" y="3123073"/>
                </a:lnTo>
                <a:lnTo>
                  <a:pt x="2639211" y="2858070"/>
                </a:lnTo>
                <a:lnTo>
                  <a:pt x="2645084" y="2583614"/>
                </a:lnTo>
                <a:close/>
              </a:path>
              <a:path w="3567429" h="3681729">
                <a:moveTo>
                  <a:pt x="793464" y="3085204"/>
                </a:moveTo>
                <a:lnTo>
                  <a:pt x="698121" y="3085204"/>
                </a:lnTo>
                <a:lnTo>
                  <a:pt x="800272" y="3113592"/>
                </a:lnTo>
                <a:lnTo>
                  <a:pt x="793464" y="3085204"/>
                </a:lnTo>
                <a:close/>
              </a:path>
              <a:path w="3567429" h="3681729">
                <a:moveTo>
                  <a:pt x="1647368" y="2328091"/>
                </a:moveTo>
                <a:lnTo>
                  <a:pt x="1506898" y="2328091"/>
                </a:lnTo>
                <a:lnTo>
                  <a:pt x="1557975" y="2744516"/>
                </a:lnTo>
                <a:lnTo>
                  <a:pt x="1566503" y="3028428"/>
                </a:lnTo>
                <a:lnTo>
                  <a:pt x="1685687" y="3000039"/>
                </a:lnTo>
                <a:lnTo>
                  <a:pt x="1634611" y="2593094"/>
                </a:lnTo>
                <a:lnTo>
                  <a:pt x="1668655" y="2422737"/>
                </a:lnTo>
                <a:lnTo>
                  <a:pt x="1647368" y="2328091"/>
                </a:lnTo>
                <a:close/>
              </a:path>
              <a:path w="3567429" h="3681729">
                <a:moveTo>
                  <a:pt x="1506217" y="2365960"/>
                </a:moveTo>
                <a:lnTo>
                  <a:pt x="774735" y="2365960"/>
                </a:lnTo>
                <a:lnTo>
                  <a:pt x="842844" y="2536317"/>
                </a:lnTo>
                <a:lnTo>
                  <a:pt x="859876" y="2772905"/>
                </a:lnTo>
                <a:lnTo>
                  <a:pt x="851372" y="2962170"/>
                </a:lnTo>
                <a:lnTo>
                  <a:pt x="927985" y="2981105"/>
                </a:lnTo>
                <a:lnTo>
                  <a:pt x="1030137" y="2943263"/>
                </a:lnTo>
                <a:lnTo>
                  <a:pt x="970556" y="2687740"/>
                </a:lnTo>
                <a:lnTo>
                  <a:pt x="1080632" y="2687740"/>
                </a:lnTo>
                <a:lnTo>
                  <a:pt x="1208926" y="2470059"/>
                </a:lnTo>
                <a:lnTo>
                  <a:pt x="1504346" y="2470059"/>
                </a:lnTo>
                <a:lnTo>
                  <a:pt x="1506217" y="2365960"/>
                </a:lnTo>
                <a:close/>
              </a:path>
              <a:path w="3567429" h="3681729">
                <a:moveTo>
                  <a:pt x="1080632" y="2687740"/>
                </a:moveTo>
                <a:lnTo>
                  <a:pt x="970556" y="2687740"/>
                </a:lnTo>
                <a:lnTo>
                  <a:pt x="1047169" y="2744516"/>
                </a:lnTo>
                <a:lnTo>
                  <a:pt x="1080632" y="2687740"/>
                </a:lnTo>
                <a:close/>
              </a:path>
              <a:path w="3567429" h="3681729">
                <a:moveTo>
                  <a:pt x="2647514" y="2470059"/>
                </a:moveTo>
                <a:lnTo>
                  <a:pt x="2068803" y="2470059"/>
                </a:lnTo>
                <a:lnTo>
                  <a:pt x="2213524" y="2687740"/>
                </a:lnTo>
                <a:lnTo>
                  <a:pt x="2341237" y="2725582"/>
                </a:lnTo>
                <a:lnTo>
                  <a:pt x="2434885" y="2583614"/>
                </a:lnTo>
                <a:lnTo>
                  <a:pt x="2645084" y="2583614"/>
                </a:lnTo>
                <a:lnTo>
                  <a:pt x="2647514" y="2470059"/>
                </a:lnTo>
                <a:close/>
              </a:path>
              <a:path w="3567429" h="3681729">
                <a:moveTo>
                  <a:pt x="3529053" y="2403802"/>
                </a:moveTo>
                <a:lnTo>
                  <a:pt x="2775405" y="2403802"/>
                </a:lnTo>
                <a:lnTo>
                  <a:pt x="3158520" y="2564705"/>
                </a:lnTo>
                <a:lnTo>
                  <a:pt x="3320275" y="2668805"/>
                </a:lnTo>
                <a:lnTo>
                  <a:pt x="3516097" y="2564705"/>
                </a:lnTo>
                <a:lnTo>
                  <a:pt x="3550140" y="2460605"/>
                </a:lnTo>
                <a:lnTo>
                  <a:pt x="3529053" y="2403802"/>
                </a:lnTo>
                <a:close/>
              </a:path>
              <a:path w="3567429" h="3681729">
                <a:moveTo>
                  <a:pt x="2759688" y="2460605"/>
                </a:moveTo>
                <a:lnTo>
                  <a:pt x="2647716" y="2460605"/>
                </a:lnTo>
                <a:lnTo>
                  <a:pt x="2741362" y="2526836"/>
                </a:lnTo>
                <a:lnTo>
                  <a:pt x="2759688" y="2460605"/>
                </a:lnTo>
                <a:close/>
              </a:path>
              <a:path w="3567429" h="3681729">
                <a:moveTo>
                  <a:pt x="3396913" y="1419581"/>
                </a:moveTo>
                <a:lnTo>
                  <a:pt x="3243662" y="1438515"/>
                </a:lnTo>
                <a:lnTo>
                  <a:pt x="3430982" y="1438515"/>
                </a:lnTo>
                <a:lnTo>
                  <a:pt x="3396913" y="1419581"/>
                </a:lnTo>
                <a:close/>
              </a:path>
              <a:path w="3567429" h="3681729">
                <a:moveTo>
                  <a:pt x="3107444" y="1145124"/>
                </a:moveTo>
                <a:lnTo>
                  <a:pt x="2817977" y="1306000"/>
                </a:lnTo>
                <a:lnTo>
                  <a:pt x="3182137" y="1306000"/>
                </a:lnTo>
                <a:lnTo>
                  <a:pt x="3107444" y="1145124"/>
                </a:lnTo>
                <a:close/>
              </a:path>
              <a:path w="3567429" h="3681729">
                <a:moveTo>
                  <a:pt x="2170954" y="917990"/>
                </a:moveTo>
                <a:lnTo>
                  <a:pt x="1924057" y="1059959"/>
                </a:lnTo>
                <a:lnTo>
                  <a:pt x="1711224" y="1059959"/>
                </a:lnTo>
                <a:lnTo>
                  <a:pt x="1464329" y="1154578"/>
                </a:lnTo>
                <a:lnTo>
                  <a:pt x="2559151" y="1154578"/>
                </a:lnTo>
                <a:lnTo>
                  <a:pt x="2494465" y="1116735"/>
                </a:lnTo>
                <a:lnTo>
                  <a:pt x="2375280" y="993701"/>
                </a:lnTo>
                <a:lnTo>
                  <a:pt x="2170954" y="917990"/>
                </a:lnTo>
                <a:close/>
              </a:path>
              <a:path w="3567429" h="3681729">
                <a:moveTo>
                  <a:pt x="1668655" y="444813"/>
                </a:moveTo>
                <a:lnTo>
                  <a:pt x="1540965" y="539433"/>
                </a:lnTo>
                <a:lnTo>
                  <a:pt x="1926893" y="539433"/>
                </a:lnTo>
                <a:lnTo>
                  <a:pt x="1847443" y="473203"/>
                </a:lnTo>
                <a:lnTo>
                  <a:pt x="1668655" y="444813"/>
                </a:lnTo>
                <a:close/>
              </a:path>
              <a:path w="3567429" h="3681729">
                <a:moveTo>
                  <a:pt x="1098246" y="0"/>
                </a:moveTo>
                <a:lnTo>
                  <a:pt x="825811" y="56776"/>
                </a:lnTo>
                <a:lnTo>
                  <a:pt x="672583" y="293390"/>
                </a:lnTo>
                <a:lnTo>
                  <a:pt x="595946" y="463722"/>
                </a:lnTo>
                <a:lnTo>
                  <a:pt x="1530484" y="463722"/>
                </a:lnTo>
                <a:lnTo>
                  <a:pt x="1523932" y="416399"/>
                </a:lnTo>
                <a:lnTo>
                  <a:pt x="1438789" y="293390"/>
                </a:lnTo>
                <a:lnTo>
                  <a:pt x="1404748" y="170356"/>
                </a:lnTo>
                <a:lnTo>
                  <a:pt x="1294067" y="18934"/>
                </a:lnTo>
                <a:lnTo>
                  <a:pt x="1098246" y="0"/>
                </a:lnTo>
                <a:close/>
              </a:path>
            </a:pathLst>
          </a:custGeom>
          <a:solidFill>
            <a:srgbClr val="7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2208" y="1185163"/>
            <a:ext cx="4161154" cy="144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b="1" spc="-15" dirty="0">
                <a:latin typeface="Calibri"/>
                <a:cs typeface="Calibri"/>
              </a:rPr>
              <a:t>In</a:t>
            </a:r>
            <a:r>
              <a:rPr sz="2400" b="1" spc="-35" dirty="0">
                <a:latin typeface="Calibri"/>
                <a:cs typeface="Calibri"/>
              </a:rPr>
              <a:t>s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gm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30" dirty="0">
                <a:latin typeface="Calibri"/>
                <a:cs typeface="Calibri"/>
              </a:rPr>
              <a:t>ta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bj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904875">
              <a:lnSpc>
                <a:spcPct val="100000"/>
              </a:lnSpc>
            </a:pPr>
            <a:r>
              <a:rPr sz="2450" b="1" spc="5" dirty="0">
                <a:latin typeface="Calibri"/>
                <a:cs typeface="Calibri"/>
              </a:rPr>
              <a:t>C</a:t>
            </a:r>
            <a:r>
              <a:rPr sz="2450" b="1" spc="-5" dirty="0">
                <a:latin typeface="Calibri"/>
                <a:cs typeface="Calibri"/>
              </a:rPr>
              <a:t>o</a:t>
            </a:r>
            <a:r>
              <a:rPr sz="2450" b="1" dirty="0">
                <a:latin typeface="Calibri"/>
                <a:cs typeface="Calibri"/>
              </a:rPr>
              <a:t>w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80</a:t>
            </a:fld>
            <a:endParaRPr spc="-15" dirty="0"/>
          </a:p>
        </p:txBody>
      </p:sp>
      <p:sp>
        <p:nvSpPr>
          <p:cNvPr id="12" name="object 12"/>
          <p:cNvSpPr txBox="1"/>
          <p:nvPr/>
        </p:nvSpPr>
        <p:spPr>
          <a:xfrm>
            <a:off x="6220175" y="1185163"/>
            <a:ext cx="5596255" cy="453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b="1" spc="-15" dirty="0">
                <a:latin typeface="Calibri"/>
                <a:cs typeface="Calibri"/>
              </a:rPr>
              <a:t>Se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gm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30" dirty="0">
                <a:latin typeface="Calibri"/>
                <a:cs typeface="Calibri"/>
              </a:rPr>
              <a:t>ta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ion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1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hin</a:t>
            </a:r>
            <a:r>
              <a:rPr sz="2400" spc="-20" dirty="0">
                <a:latin typeface="Calibri"/>
                <a:cs typeface="Calibri"/>
              </a:rPr>
              <a:t>gs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f</a:t>
            </a:r>
            <a:r>
              <a:rPr sz="2400" spc="-14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’t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550">
              <a:latin typeface="Times New Roman"/>
              <a:cs typeface="Times New Roman"/>
            </a:endParaRPr>
          </a:p>
          <a:p>
            <a:pPr marL="2084705" indent="1639570">
              <a:lnSpc>
                <a:spcPct val="100000"/>
              </a:lnSpc>
            </a:pPr>
            <a:r>
              <a:rPr sz="2500" b="1" spc="-25" dirty="0">
                <a:latin typeface="Calibri"/>
                <a:cs typeface="Calibri"/>
              </a:rPr>
              <a:t>S</a:t>
            </a:r>
            <a:r>
              <a:rPr sz="2500" b="1" spc="-30" dirty="0">
                <a:latin typeface="Calibri"/>
                <a:cs typeface="Calibri"/>
              </a:rPr>
              <a:t>k</a:t>
            </a:r>
            <a:r>
              <a:rPr sz="2500" b="1" spc="-15" dirty="0">
                <a:latin typeface="Calibri"/>
                <a:cs typeface="Calibri"/>
              </a:rPr>
              <a:t>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R="845185" algn="ctr">
              <a:lnSpc>
                <a:spcPct val="100000"/>
              </a:lnSpc>
              <a:spcBef>
                <a:spcPts val="1445"/>
              </a:spcBef>
            </a:pPr>
            <a:r>
              <a:rPr sz="2500" b="1" spc="-30" dirty="0">
                <a:latin typeface="Calibri"/>
                <a:cs typeface="Calibri"/>
              </a:rPr>
              <a:t>Co</a:t>
            </a:r>
            <a:r>
              <a:rPr sz="2500" b="1" spc="-20" dirty="0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R="977900" algn="r">
              <a:lnSpc>
                <a:spcPct val="100000"/>
              </a:lnSpc>
              <a:spcBef>
                <a:spcPts val="1445"/>
              </a:spcBef>
            </a:pPr>
            <a:r>
              <a:rPr sz="2500" b="1" spc="-10" dirty="0">
                <a:latin typeface="Calibri"/>
                <a:cs typeface="Calibri"/>
              </a:rPr>
              <a:t>G</a:t>
            </a:r>
            <a:r>
              <a:rPr sz="2500" b="1" spc="-60" dirty="0">
                <a:latin typeface="Calibri"/>
                <a:cs typeface="Calibri"/>
              </a:rPr>
              <a:t>r</a:t>
            </a:r>
            <a:r>
              <a:rPr sz="2500" b="1" spc="-25" dirty="0">
                <a:latin typeface="Calibri"/>
                <a:cs typeface="Calibri"/>
              </a:rPr>
              <a:t>as</a:t>
            </a:r>
            <a:r>
              <a:rPr sz="2500" b="1" spc="-1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8960000">
            <a:off x="6528541" y="2245655"/>
            <a:ext cx="797071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spc="-130" dirty="0">
                <a:latin typeface="Calibri"/>
                <a:cs typeface="Calibri"/>
              </a:rPr>
              <a:t>T</a:t>
            </a:r>
            <a:r>
              <a:rPr sz="2500" b="1" spc="-75" dirty="0">
                <a:latin typeface="Calibri"/>
                <a:cs typeface="Calibri"/>
              </a:rPr>
              <a:t>r</a:t>
            </a:r>
            <a:r>
              <a:rPr sz="3750" b="1" spc="-82" baseline="1111" dirty="0">
                <a:latin typeface="Calibri"/>
                <a:cs typeface="Calibri"/>
              </a:rPr>
              <a:t>ee</a:t>
            </a:r>
            <a:r>
              <a:rPr sz="3750" b="1" spc="-15" baseline="2222" dirty="0">
                <a:latin typeface="Calibri"/>
                <a:cs typeface="Calibri"/>
              </a:rPr>
              <a:t>s</a:t>
            </a:r>
            <a:endParaRPr sz="3750" baseline="2222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0895" rIns="0" bIns="0" rtlCol="0">
            <a:spAutoFit/>
          </a:bodyPr>
          <a:lstStyle/>
          <a:p>
            <a:pPr marL="156845">
              <a:lnSpc>
                <a:spcPct val="100000"/>
              </a:lnSpc>
            </a:pPr>
            <a:r>
              <a:rPr sz="4000" spc="-5" dirty="0"/>
              <a:t>B</a:t>
            </a:r>
            <a:r>
              <a:rPr sz="4000" spc="-25" dirty="0"/>
              <a:t>e</a:t>
            </a:r>
            <a:r>
              <a:rPr sz="4000" spc="-70" dirty="0"/>
              <a:t>y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70" dirty="0"/>
              <a:t>s</a:t>
            </a:r>
            <a:r>
              <a:rPr sz="4000" spc="-80" dirty="0"/>
              <a:t>t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5" dirty="0"/>
              <a:t>c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0895" rIns="0" bIns="0" rtlCol="0">
            <a:spAutoFit/>
          </a:bodyPr>
          <a:lstStyle/>
          <a:p>
            <a:pPr marL="156845">
              <a:lnSpc>
                <a:spcPct val="100000"/>
              </a:lnSpc>
            </a:pPr>
            <a:r>
              <a:rPr sz="4000" spc="-5" dirty="0"/>
              <a:t>B</a:t>
            </a:r>
            <a:r>
              <a:rPr sz="4000" spc="-25" dirty="0"/>
              <a:t>e</a:t>
            </a:r>
            <a:r>
              <a:rPr sz="4000" spc="-70" dirty="0"/>
              <a:t>y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70" dirty="0"/>
              <a:t>s</a:t>
            </a:r>
            <a:r>
              <a:rPr sz="4000" spc="-80" dirty="0"/>
              <a:t>t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5" dirty="0"/>
              <a:t>c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3900" spc="-50" dirty="0">
                <a:latin typeface="Calibri Light"/>
                <a:cs typeface="Calibri Light"/>
              </a:rPr>
              <a:t>P</a:t>
            </a:r>
            <a:r>
              <a:rPr sz="3900" spc="35" dirty="0">
                <a:latin typeface="Calibri Light"/>
                <a:cs typeface="Calibri Light"/>
              </a:rPr>
              <a:t>an</a:t>
            </a:r>
            <a:r>
              <a:rPr sz="3900" spc="40" dirty="0">
                <a:latin typeface="Calibri Light"/>
                <a:cs typeface="Calibri Light"/>
              </a:rPr>
              <a:t>o</a:t>
            </a:r>
            <a:r>
              <a:rPr sz="3900" spc="15" dirty="0">
                <a:latin typeface="Calibri Light"/>
                <a:cs typeface="Calibri Light"/>
              </a:rPr>
              <a:t>p</a:t>
            </a:r>
            <a:r>
              <a:rPr sz="3900" spc="20" dirty="0">
                <a:latin typeface="Calibri Light"/>
                <a:cs typeface="Calibri Light"/>
              </a:rPr>
              <a:t>t</a:t>
            </a:r>
            <a:r>
              <a:rPr sz="3900" spc="25" dirty="0">
                <a:latin typeface="Calibri Light"/>
                <a:cs typeface="Calibri Light"/>
              </a:rPr>
              <a:t>ic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30" dirty="0">
                <a:latin typeface="Calibri Light"/>
                <a:cs typeface="Calibri Light"/>
              </a:rPr>
              <a:t>e</a:t>
            </a:r>
            <a:r>
              <a:rPr sz="3900" spc="35" dirty="0">
                <a:latin typeface="Calibri Light"/>
                <a:cs typeface="Calibri Light"/>
              </a:rPr>
              <a:t>g</a:t>
            </a:r>
            <a:r>
              <a:rPr sz="3900" spc="45" dirty="0">
                <a:latin typeface="Calibri Light"/>
                <a:cs typeface="Calibri Light"/>
              </a:rPr>
              <a:t>me</a:t>
            </a:r>
            <a:r>
              <a:rPr sz="3900" spc="-5" dirty="0">
                <a:latin typeface="Calibri Light"/>
                <a:cs typeface="Calibri Light"/>
              </a:rPr>
              <a:t>n</a:t>
            </a:r>
            <a:r>
              <a:rPr sz="3900" spc="-40" dirty="0">
                <a:latin typeface="Calibri Light"/>
                <a:cs typeface="Calibri Light"/>
              </a:rPr>
              <a:t>t</a:t>
            </a:r>
            <a:r>
              <a:rPr sz="3900" dirty="0">
                <a:latin typeface="Calibri Light"/>
                <a:cs typeface="Calibri Light"/>
              </a:rPr>
              <a:t>a</a:t>
            </a:r>
            <a:r>
              <a:rPr sz="3900" spc="20" dirty="0">
                <a:latin typeface="Calibri Light"/>
                <a:cs typeface="Calibri Light"/>
              </a:rPr>
              <a:t>t</a:t>
            </a:r>
            <a:r>
              <a:rPr sz="3900" spc="30" dirty="0">
                <a:latin typeface="Calibri Light"/>
                <a:cs typeface="Calibri Light"/>
              </a:rPr>
              <a:t>ion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76928" y="1203959"/>
            <a:ext cx="7153656" cy="477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6727" y="1156995"/>
            <a:ext cx="7157084" cy="2715260"/>
          </a:xfrm>
          <a:custGeom>
            <a:avLst/>
            <a:gdLst/>
            <a:ahLst/>
            <a:cxnLst/>
            <a:rect l="l" t="t" r="r" b="b"/>
            <a:pathLst>
              <a:path w="7157084" h="2715260">
                <a:moveTo>
                  <a:pt x="0" y="0"/>
                </a:moveTo>
                <a:lnTo>
                  <a:pt x="9329" y="1119673"/>
                </a:lnTo>
                <a:lnTo>
                  <a:pt x="251926" y="2481941"/>
                </a:lnTo>
                <a:lnTo>
                  <a:pt x="7156578" y="2715207"/>
                </a:lnTo>
                <a:lnTo>
                  <a:pt x="7128586" y="93305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66727" y="1175656"/>
            <a:ext cx="7157084" cy="2836545"/>
          </a:xfrm>
          <a:custGeom>
            <a:avLst/>
            <a:gdLst/>
            <a:ahLst/>
            <a:cxnLst/>
            <a:rect l="l" t="t" r="r" b="b"/>
            <a:pathLst>
              <a:path w="7157084" h="2836545">
                <a:moveTo>
                  <a:pt x="149289" y="0"/>
                </a:moveTo>
                <a:lnTo>
                  <a:pt x="242595" y="429207"/>
                </a:lnTo>
                <a:lnTo>
                  <a:pt x="0" y="578497"/>
                </a:lnTo>
                <a:lnTo>
                  <a:pt x="18660" y="2230015"/>
                </a:lnTo>
                <a:lnTo>
                  <a:pt x="830423" y="2267338"/>
                </a:lnTo>
                <a:lnTo>
                  <a:pt x="7156578" y="2836505"/>
                </a:lnTo>
                <a:lnTo>
                  <a:pt x="7139036" y="1959428"/>
                </a:lnTo>
                <a:lnTo>
                  <a:pt x="5346440" y="1959428"/>
                </a:lnTo>
                <a:lnTo>
                  <a:pt x="5342828" y="1903444"/>
                </a:lnTo>
                <a:lnTo>
                  <a:pt x="4851916" y="1903444"/>
                </a:lnTo>
                <a:lnTo>
                  <a:pt x="3713582" y="1558212"/>
                </a:lnTo>
                <a:lnTo>
                  <a:pt x="4086807" y="1147664"/>
                </a:lnTo>
                <a:lnTo>
                  <a:pt x="4086807" y="989044"/>
                </a:lnTo>
                <a:lnTo>
                  <a:pt x="4236097" y="765110"/>
                </a:lnTo>
                <a:lnTo>
                  <a:pt x="4506683" y="634480"/>
                </a:lnTo>
                <a:lnTo>
                  <a:pt x="4245427" y="167951"/>
                </a:lnTo>
                <a:lnTo>
                  <a:pt x="4366724" y="27990"/>
                </a:lnTo>
                <a:lnTo>
                  <a:pt x="149289" y="0"/>
                </a:lnTo>
                <a:close/>
              </a:path>
              <a:path w="7157084" h="2836545">
                <a:moveTo>
                  <a:pt x="5766316" y="1278293"/>
                </a:moveTo>
                <a:lnTo>
                  <a:pt x="5645019" y="1390261"/>
                </a:lnTo>
                <a:lnTo>
                  <a:pt x="5533052" y="1474236"/>
                </a:lnTo>
                <a:lnTo>
                  <a:pt x="5430415" y="1698171"/>
                </a:lnTo>
                <a:lnTo>
                  <a:pt x="5346440" y="1959428"/>
                </a:lnTo>
                <a:lnTo>
                  <a:pt x="7139036" y="1959428"/>
                </a:lnTo>
                <a:lnTo>
                  <a:pt x="7133064" y="1660848"/>
                </a:lnTo>
                <a:lnTo>
                  <a:pt x="6652724" y="1660848"/>
                </a:lnTo>
                <a:lnTo>
                  <a:pt x="6621622" y="1623526"/>
                </a:lnTo>
                <a:lnTo>
                  <a:pt x="6400798" y="1623526"/>
                </a:lnTo>
                <a:lnTo>
                  <a:pt x="6339567" y="1492897"/>
                </a:lnTo>
                <a:lnTo>
                  <a:pt x="6204856" y="1492897"/>
                </a:lnTo>
                <a:lnTo>
                  <a:pt x="5924937" y="1427582"/>
                </a:lnTo>
                <a:lnTo>
                  <a:pt x="5868954" y="1324946"/>
                </a:lnTo>
                <a:lnTo>
                  <a:pt x="5766316" y="1278293"/>
                </a:lnTo>
                <a:close/>
              </a:path>
              <a:path w="7157084" h="2836545">
                <a:moveTo>
                  <a:pt x="4982546" y="1306285"/>
                </a:moveTo>
                <a:lnTo>
                  <a:pt x="4879908" y="1520889"/>
                </a:lnTo>
                <a:lnTo>
                  <a:pt x="4861248" y="1688839"/>
                </a:lnTo>
                <a:lnTo>
                  <a:pt x="4851916" y="1903444"/>
                </a:lnTo>
                <a:lnTo>
                  <a:pt x="5342828" y="1903444"/>
                </a:lnTo>
                <a:lnTo>
                  <a:pt x="5335002" y="1782146"/>
                </a:lnTo>
                <a:lnTo>
                  <a:pt x="5178489" y="1782146"/>
                </a:lnTo>
                <a:lnTo>
                  <a:pt x="5066521" y="1604864"/>
                </a:lnTo>
                <a:lnTo>
                  <a:pt x="5029198" y="1492897"/>
                </a:lnTo>
                <a:lnTo>
                  <a:pt x="4982546" y="1306285"/>
                </a:lnTo>
                <a:close/>
              </a:path>
              <a:path w="7157084" h="2836545">
                <a:moveTo>
                  <a:pt x="5215811" y="1240971"/>
                </a:moveTo>
                <a:lnTo>
                  <a:pt x="5131835" y="1427582"/>
                </a:lnTo>
                <a:lnTo>
                  <a:pt x="5085182" y="1558212"/>
                </a:lnTo>
                <a:lnTo>
                  <a:pt x="5178489" y="1782146"/>
                </a:lnTo>
                <a:lnTo>
                  <a:pt x="5335002" y="1782146"/>
                </a:lnTo>
                <a:lnTo>
                  <a:pt x="5327778" y="1670179"/>
                </a:lnTo>
                <a:lnTo>
                  <a:pt x="5262464" y="1474236"/>
                </a:lnTo>
                <a:lnTo>
                  <a:pt x="5215811" y="1240971"/>
                </a:lnTo>
                <a:close/>
              </a:path>
              <a:path w="7157084" h="2836545">
                <a:moveTo>
                  <a:pt x="7128586" y="1436913"/>
                </a:moveTo>
                <a:lnTo>
                  <a:pt x="6652724" y="1660848"/>
                </a:lnTo>
                <a:lnTo>
                  <a:pt x="7133064" y="1660848"/>
                </a:lnTo>
                <a:lnTo>
                  <a:pt x="7128586" y="1436913"/>
                </a:lnTo>
                <a:close/>
              </a:path>
              <a:path w="7157084" h="2836545">
                <a:moveTo>
                  <a:pt x="6559419" y="1548880"/>
                </a:moveTo>
                <a:lnTo>
                  <a:pt x="6400798" y="1623526"/>
                </a:lnTo>
                <a:lnTo>
                  <a:pt x="6621622" y="1623526"/>
                </a:lnTo>
                <a:lnTo>
                  <a:pt x="6559419" y="1548880"/>
                </a:lnTo>
                <a:close/>
              </a:path>
              <a:path w="7157084" h="2836545">
                <a:moveTo>
                  <a:pt x="6260840" y="1324946"/>
                </a:moveTo>
                <a:lnTo>
                  <a:pt x="6204856" y="1492897"/>
                </a:lnTo>
                <a:lnTo>
                  <a:pt x="6339567" y="1492897"/>
                </a:lnTo>
                <a:lnTo>
                  <a:pt x="6260840" y="1324946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76056" y="2995126"/>
            <a:ext cx="7175500" cy="3004820"/>
          </a:xfrm>
          <a:custGeom>
            <a:avLst/>
            <a:gdLst/>
            <a:ahLst/>
            <a:cxnLst/>
            <a:rect l="l" t="t" r="r" b="b"/>
            <a:pathLst>
              <a:path w="7175500" h="3004820">
                <a:moveTo>
                  <a:pt x="0" y="0"/>
                </a:moveTo>
                <a:lnTo>
                  <a:pt x="9330" y="3004456"/>
                </a:lnTo>
                <a:lnTo>
                  <a:pt x="7175240" y="2976464"/>
                </a:lnTo>
                <a:lnTo>
                  <a:pt x="7147248" y="765110"/>
                </a:lnTo>
                <a:lnTo>
                  <a:pt x="2677886" y="429207"/>
                </a:lnTo>
                <a:lnTo>
                  <a:pt x="1469141" y="251926"/>
                </a:lnTo>
                <a:lnTo>
                  <a:pt x="503853" y="251926"/>
                </a:lnTo>
                <a:lnTo>
                  <a:pt x="121297" y="139959"/>
                </a:lnTo>
                <a:lnTo>
                  <a:pt x="205273" y="18661"/>
                </a:lnTo>
                <a:lnTo>
                  <a:pt x="0" y="0"/>
                </a:lnTo>
                <a:close/>
              </a:path>
              <a:path w="7175500" h="3004820">
                <a:moveTo>
                  <a:pt x="569168" y="37321"/>
                </a:moveTo>
                <a:lnTo>
                  <a:pt x="681135" y="251926"/>
                </a:lnTo>
                <a:lnTo>
                  <a:pt x="1469141" y="251926"/>
                </a:lnTo>
                <a:lnTo>
                  <a:pt x="1278294" y="223935"/>
                </a:lnTo>
                <a:lnTo>
                  <a:pt x="569168" y="37321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1992" y="1245448"/>
            <a:ext cx="2887345" cy="4730750"/>
          </a:xfrm>
          <a:custGeom>
            <a:avLst/>
            <a:gdLst/>
            <a:ahLst/>
            <a:cxnLst/>
            <a:rect l="l" t="t" r="r" b="b"/>
            <a:pathLst>
              <a:path w="2887345" h="4730750">
                <a:moveTo>
                  <a:pt x="288000" y="446399"/>
                </a:moveTo>
                <a:lnTo>
                  <a:pt x="115200" y="511199"/>
                </a:lnTo>
                <a:lnTo>
                  <a:pt x="0" y="604799"/>
                </a:lnTo>
                <a:lnTo>
                  <a:pt x="64800" y="770399"/>
                </a:lnTo>
                <a:lnTo>
                  <a:pt x="165600" y="907199"/>
                </a:lnTo>
                <a:lnTo>
                  <a:pt x="331200" y="1043999"/>
                </a:lnTo>
                <a:lnTo>
                  <a:pt x="489600" y="1144799"/>
                </a:lnTo>
                <a:lnTo>
                  <a:pt x="446399" y="1245599"/>
                </a:lnTo>
                <a:lnTo>
                  <a:pt x="475200" y="1483199"/>
                </a:lnTo>
                <a:lnTo>
                  <a:pt x="453600" y="1720799"/>
                </a:lnTo>
                <a:lnTo>
                  <a:pt x="417600" y="1900800"/>
                </a:lnTo>
                <a:lnTo>
                  <a:pt x="417600" y="2145598"/>
                </a:lnTo>
                <a:lnTo>
                  <a:pt x="460800" y="2462399"/>
                </a:lnTo>
                <a:lnTo>
                  <a:pt x="547199" y="2671199"/>
                </a:lnTo>
                <a:lnTo>
                  <a:pt x="698400" y="2771999"/>
                </a:lnTo>
                <a:lnTo>
                  <a:pt x="712800" y="2951999"/>
                </a:lnTo>
                <a:lnTo>
                  <a:pt x="756000" y="3131999"/>
                </a:lnTo>
                <a:lnTo>
                  <a:pt x="799200" y="3268799"/>
                </a:lnTo>
                <a:lnTo>
                  <a:pt x="784800" y="3405598"/>
                </a:lnTo>
                <a:lnTo>
                  <a:pt x="813600" y="3484799"/>
                </a:lnTo>
                <a:lnTo>
                  <a:pt x="784800" y="3650399"/>
                </a:lnTo>
                <a:lnTo>
                  <a:pt x="791999" y="3801598"/>
                </a:lnTo>
                <a:lnTo>
                  <a:pt x="813600" y="3873599"/>
                </a:lnTo>
                <a:lnTo>
                  <a:pt x="820801" y="3988799"/>
                </a:lnTo>
                <a:lnTo>
                  <a:pt x="748800" y="4305599"/>
                </a:lnTo>
                <a:lnTo>
                  <a:pt x="719999" y="4399199"/>
                </a:lnTo>
                <a:lnTo>
                  <a:pt x="712800" y="4507199"/>
                </a:lnTo>
                <a:lnTo>
                  <a:pt x="640800" y="4665599"/>
                </a:lnTo>
                <a:lnTo>
                  <a:pt x="676800" y="4723199"/>
                </a:lnTo>
                <a:lnTo>
                  <a:pt x="979200" y="4730399"/>
                </a:lnTo>
                <a:lnTo>
                  <a:pt x="1022400" y="4636799"/>
                </a:lnTo>
                <a:lnTo>
                  <a:pt x="993601" y="4514399"/>
                </a:lnTo>
                <a:lnTo>
                  <a:pt x="1022400" y="4391999"/>
                </a:lnTo>
                <a:lnTo>
                  <a:pt x="993601" y="4240799"/>
                </a:lnTo>
                <a:lnTo>
                  <a:pt x="1015199" y="3959999"/>
                </a:lnTo>
                <a:lnTo>
                  <a:pt x="1130915" y="3959999"/>
                </a:lnTo>
                <a:lnTo>
                  <a:pt x="1101600" y="3823199"/>
                </a:lnTo>
                <a:lnTo>
                  <a:pt x="1173600" y="3542399"/>
                </a:lnTo>
                <a:lnTo>
                  <a:pt x="1108800" y="3419999"/>
                </a:lnTo>
                <a:lnTo>
                  <a:pt x="1101600" y="3211200"/>
                </a:lnTo>
                <a:lnTo>
                  <a:pt x="1123200" y="3052799"/>
                </a:lnTo>
                <a:lnTo>
                  <a:pt x="2176560" y="3052799"/>
                </a:lnTo>
                <a:lnTo>
                  <a:pt x="2196000" y="2858399"/>
                </a:lnTo>
                <a:lnTo>
                  <a:pt x="2181600" y="2671199"/>
                </a:lnTo>
                <a:lnTo>
                  <a:pt x="2160000" y="2483999"/>
                </a:lnTo>
                <a:lnTo>
                  <a:pt x="2224799" y="2282399"/>
                </a:lnTo>
                <a:lnTo>
                  <a:pt x="2268000" y="2087999"/>
                </a:lnTo>
                <a:lnTo>
                  <a:pt x="2239200" y="1871999"/>
                </a:lnTo>
                <a:lnTo>
                  <a:pt x="2203199" y="1619999"/>
                </a:lnTo>
                <a:lnTo>
                  <a:pt x="2138400" y="1425599"/>
                </a:lnTo>
                <a:lnTo>
                  <a:pt x="2131200" y="1245599"/>
                </a:lnTo>
                <a:lnTo>
                  <a:pt x="2369521" y="1245599"/>
                </a:lnTo>
                <a:lnTo>
                  <a:pt x="2505600" y="1195199"/>
                </a:lnTo>
                <a:lnTo>
                  <a:pt x="2728800" y="1058398"/>
                </a:lnTo>
                <a:lnTo>
                  <a:pt x="2858400" y="914400"/>
                </a:lnTo>
                <a:lnTo>
                  <a:pt x="2887200" y="748799"/>
                </a:lnTo>
                <a:lnTo>
                  <a:pt x="2840072" y="705599"/>
                </a:lnTo>
                <a:lnTo>
                  <a:pt x="2167200" y="705599"/>
                </a:lnTo>
                <a:lnTo>
                  <a:pt x="2188000" y="611999"/>
                </a:lnTo>
                <a:lnTo>
                  <a:pt x="835200" y="611999"/>
                </a:lnTo>
                <a:lnTo>
                  <a:pt x="691200" y="532799"/>
                </a:lnTo>
                <a:lnTo>
                  <a:pt x="518400" y="460799"/>
                </a:lnTo>
                <a:lnTo>
                  <a:pt x="288000" y="446399"/>
                </a:lnTo>
                <a:close/>
              </a:path>
              <a:path w="2887345" h="4730750">
                <a:moveTo>
                  <a:pt x="2167999" y="3189599"/>
                </a:moveTo>
                <a:lnTo>
                  <a:pt x="1735201" y="3189599"/>
                </a:lnTo>
                <a:lnTo>
                  <a:pt x="1778400" y="3448799"/>
                </a:lnTo>
                <a:lnTo>
                  <a:pt x="1807199" y="3765599"/>
                </a:lnTo>
                <a:lnTo>
                  <a:pt x="1850400" y="3952800"/>
                </a:lnTo>
                <a:lnTo>
                  <a:pt x="1951200" y="4168799"/>
                </a:lnTo>
                <a:lnTo>
                  <a:pt x="1994400" y="4485599"/>
                </a:lnTo>
                <a:lnTo>
                  <a:pt x="2037600" y="4607999"/>
                </a:lnTo>
                <a:lnTo>
                  <a:pt x="2016000" y="4730399"/>
                </a:lnTo>
                <a:lnTo>
                  <a:pt x="2347200" y="4730399"/>
                </a:lnTo>
                <a:lnTo>
                  <a:pt x="2340000" y="4636799"/>
                </a:lnTo>
                <a:lnTo>
                  <a:pt x="2282400" y="4492799"/>
                </a:lnTo>
                <a:lnTo>
                  <a:pt x="2224799" y="4341599"/>
                </a:lnTo>
                <a:lnTo>
                  <a:pt x="2174400" y="4147198"/>
                </a:lnTo>
                <a:lnTo>
                  <a:pt x="2181600" y="3988799"/>
                </a:lnTo>
                <a:lnTo>
                  <a:pt x="2188800" y="3880799"/>
                </a:lnTo>
                <a:lnTo>
                  <a:pt x="2160000" y="3700799"/>
                </a:lnTo>
                <a:lnTo>
                  <a:pt x="2152799" y="3463199"/>
                </a:lnTo>
                <a:lnTo>
                  <a:pt x="2167999" y="3189599"/>
                </a:lnTo>
                <a:close/>
              </a:path>
              <a:path w="2887345" h="4730750">
                <a:moveTo>
                  <a:pt x="1130915" y="3959999"/>
                </a:moveTo>
                <a:lnTo>
                  <a:pt x="1015199" y="3959999"/>
                </a:lnTo>
                <a:lnTo>
                  <a:pt x="1072800" y="4031999"/>
                </a:lnTo>
                <a:lnTo>
                  <a:pt x="1144800" y="4024798"/>
                </a:lnTo>
                <a:lnTo>
                  <a:pt x="1130915" y="3959999"/>
                </a:lnTo>
                <a:close/>
              </a:path>
              <a:path w="2887345" h="4730750">
                <a:moveTo>
                  <a:pt x="2176560" y="3052799"/>
                </a:moveTo>
                <a:lnTo>
                  <a:pt x="1123200" y="3052799"/>
                </a:lnTo>
                <a:lnTo>
                  <a:pt x="1216800" y="3232798"/>
                </a:lnTo>
                <a:lnTo>
                  <a:pt x="1245600" y="3520799"/>
                </a:lnTo>
                <a:lnTo>
                  <a:pt x="1224000" y="3686399"/>
                </a:lnTo>
                <a:lnTo>
                  <a:pt x="1260000" y="3823199"/>
                </a:lnTo>
                <a:lnTo>
                  <a:pt x="1332000" y="3830400"/>
                </a:lnTo>
                <a:lnTo>
                  <a:pt x="1468800" y="3837599"/>
                </a:lnTo>
                <a:lnTo>
                  <a:pt x="1497600" y="3787199"/>
                </a:lnTo>
                <a:lnTo>
                  <a:pt x="1447200" y="3693599"/>
                </a:lnTo>
                <a:lnTo>
                  <a:pt x="1425600" y="3535199"/>
                </a:lnTo>
                <a:lnTo>
                  <a:pt x="1512001" y="3520799"/>
                </a:lnTo>
                <a:lnTo>
                  <a:pt x="1648800" y="3376799"/>
                </a:lnTo>
                <a:lnTo>
                  <a:pt x="1735201" y="3189599"/>
                </a:lnTo>
                <a:lnTo>
                  <a:pt x="2167999" y="3189599"/>
                </a:lnTo>
                <a:lnTo>
                  <a:pt x="2174400" y="3074399"/>
                </a:lnTo>
                <a:lnTo>
                  <a:pt x="2176560" y="3052799"/>
                </a:lnTo>
                <a:close/>
              </a:path>
              <a:path w="2887345" h="4730750">
                <a:moveTo>
                  <a:pt x="2369521" y="1245599"/>
                </a:moveTo>
                <a:lnTo>
                  <a:pt x="2131200" y="1245599"/>
                </a:lnTo>
                <a:lnTo>
                  <a:pt x="2311200" y="1267199"/>
                </a:lnTo>
                <a:lnTo>
                  <a:pt x="2369521" y="1245599"/>
                </a:lnTo>
                <a:close/>
              </a:path>
              <a:path w="2887345" h="4730750">
                <a:moveTo>
                  <a:pt x="2440800" y="568799"/>
                </a:moveTo>
                <a:lnTo>
                  <a:pt x="2268000" y="633599"/>
                </a:lnTo>
                <a:lnTo>
                  <a:pt x="2167200" y="705599"/>
                </a:lnTo>
                <a:lnTo>
                  <a:pt x="2840072" y="705599"/>
                </a:lnTo>
                <a:lnTo>
                  <a:pt x="2800800" y="669599"/>
                </a:lnTo>
                <a:lnTo>
                  <a:pt x="2613600" y="590400"/>
                </a:lnTo>
                <a:lnTo>
                  <a:pt x="2440800" y="568799"/>
                </a:lnTo>
                <a:close/>
              </a:path>
              <a:path w="2887345" h="4730750">
                <a:moveTo>
                  <a:pt x="1483199" y="0"/>
                </a:moveTo>
                <a:lnTo>
                  <a:pt x="1252800" y="72000"/>
                </a:lnTo>
                <a:lnTo>
                  <a:pt x="1108800" y="122400"/>
                </a:lnTo>
                <a:lnTo>
                  <a:pt x="1000800" y="316798"/>
                </a:lnTo>
                <a:lnTo>
                  <a:pt x="835200" y="611999"/>
                </a:lnTo>
                <a:lnTo>
                  <a:pt x="2188000" y="611999"/>
                </a:lnTo>
                <a:lnTo>
                  <a:pt x="2196000" y="575999"/>
                </a:lnTo>
                <a:lnTo>
                  <a:pt x="2080801" y="403199"/>
                </a:lnTo>
                <a:lnTo>
                  <a:pt x="2008800" y="223199"/>
                </a:lnTo>
                <a:lnTo>
                  <a:pt x="1800000" y="79199"/>
                </a:lnTo>
                <a:lnTo>
                  <a:pt x="1576800" y="28799"/>
                </a:lnTo>
                <a:lnTo>
                  <a:pt x="1483199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1992" y="1245448"/>
            <a:ext cx="2887345" cy="4730750"/>
          </a:xfrm>
          <a:custGeom>
            <a:avLst/>
            <a:gdLst/>
            <a:ahLst/>
            <a:cxnLst/>
            <a:rect l="l" t="t" r="r" b="b"/>
            <a:pathLst>
              <a:path w="2887345" h="4730750">
                <a:moveTo>
                  <a:pt x="1483200" y="0"/>
                </a:moveTo>
                <a:lnTo>
                  <a:pt x="1252800" y="72000"/>
                </a:lnTo>
                <a:lnTo>
                  <a:pt x="1108800" y="122400"/>
                </a:lnTo>
                <a:lnTo>
                  <a:pt x="1000800" y="316800"/>
                </a:lnTo>
                <a:lnTo>
                  <a:pt x="835200" y="612000"/>
                </a:lnTo>
                <a:lnTo>
                  <a:pt x="691200" y="532800"/>
                </a:lnTo>
                <a:lnTo>
                  <a:pt x="518400" y="460800"/>
                </a:lnTo>
                <a:lnTo>
                  <a:pt x="288000" y="446400"/>
                </a:lnTo>
                <a:lnTo>
                  <a:pt x="115200" y="511200"/>
                </a:lnTo>
                <a:lnTo>
                  <a:pt x="0" y="604800"/>
                </a:lnTo>
                <a:lnTo>
                  <a:pt x="64800" y="770400"/>
                </a:lnTo>
                <a:lnTo>
                  <a:pt x="165600" y="907200"/>
                </a:lnTo>
                <a:lnTo>
                  <a:pt x="331200" y="1044000"/>
                </a:lnTo>
                <a:lnTo>
                  <a:pt x="489600" y="1144800"/>
                </a:lnTo>
                <a:lnTo>
                  <a:pt x="446400" y="1245600"/>
                </a:lnTo>
                <a:lnTo>
                  <a:pt x="475200" y="1483200"/>
                </a:lnTo>
                <a:lnTo>
                  <a:pt x="453600" y="1720800"/>
                </a:lnTo>
                <a:lnTo>
                  <a:pt x="417600" y="1900800"/>
                </a:lnTo>
                <a:lnTo>
                  <a:pt x="417600" y="2145600"/>
                </a:lnTo>
                <a:lnTo>
                  <a:pt x="460800" y="2462400"/>
                </a:lnTo>
                <a:lnTo>
                  <a:pt x="547200" y="2671200"/>
                </a:lnTo>
                <a:lnTo>
                  <a:pt x="698400" y="2772000"/>
                </a:lnTo>
                <a:lnTo>
                  <a:pt x="712800" y="2952000"/>
                </a:lnTo>
                <a:lnTo>
                  <a:pt x="756000" y="3132000"/>
                </a:lnTo>
                <a:lnTo>
                  <a:pt x="799200" y="3268800"/>
                </a:lnTo>
                <a:lnTo>
                  <a:pt x="784800" y="3405600"/>
                </a:lnTo>
                <a:lnTo>
                  <a:pt x="813600" y="3484800"/>
                </a:lnTo>
                <a:lnTo>
                  <a:pt x="784800" y="3650400"/>
                </a:lnTo>
                <a:lnTo>
                  <a:pt x="792000" y="3801600"/>
                </a:lnTo>
                <a:lnTo>
                  <a:pt x="813600" y="3873600"/>
                </a:lnTo>
                <a:lnTo>
                  <a:pt x="820800" y="3988800"/>
                </a:lnTo>
                <a:lnTo>
                  <a:pt x="748800" y="4305600"/>
                </a:lnTo>
                <a:lnTo>
                  <a:pt x="720000" y="4399200"/>
                </a:lnTo>
                <a:lnTo>
                  <a:pt x="712800" y="4507200"/>
                </a:lnTo>
                <a:lnTo>
                  <a:pt x="640800" y="4665600"/>
                </a:lnTo>
                <a:lnTo>
                  <a:pt x="676800" y="4723200"/>
                </a:lnTo>
                <a:lnTo>
                  <a:pt x="979200" y="4730400"/>
                </a:lnTo>
                <a:lnTo>
                  <a:pt x="1022400" y="4636800"/>
                </a:lnTo>
                <a:lnTo>
                  <a:pt x="993600" y="4514400"/>
                </a:lnTo>
                <a:lnTo>
                  <a:pt x="1022400" y="4392000"/>
                </a:lnTo>
                <a:lnTo>
                  <a:pt x="993600" y="4240800"/>
                </a:lnTo>
                <a:lnTo>
                  <a:pt x="1015200" y="3960000"/>
                </a:lnTo>
                <a:lnTo>
                  <a:pt x="1072800" y="4032000"/>
                </a:lnTo>
                <a:lnTo>
                  <a:pt x="1144800" y="4024800"/>
                </a:lnTo>
                <a:lnTo>
                  <a:pt x="1101600" y="3823200"/>
                </a:lnTo>
                <a:lnTo>
                  <a:pt x="1173600" y="3542400"/>
                </a:lnTo>
                <a:lnTo>
                  <a:pt x="1108800" y="3420000"/>
                </a:lnTo>
                <a:lnTo>
                  <a:pt x="1101600" y="3211200"/>
                </a:lnTo>
                <a:lnTo>
                  <a:pt x="1123200" y="3052800"/>
                </a:lnTo>
                <a:lnTo>
                  <a:pt x="1216800" y="3232800"/>
                </a:lnTo>
                <a:lnTo>
                  <a:pt x="1245600" y="3520800"/>
                </a:lnTo>
                <a:lnTo>
                  <a:pt x="1224000" y="3686400"/>
                </a:lnTo>
                <a:lnTo>
                  <a:pt x="1260000" y="3823200"/>
                </a:lnTo>
                <a:lnTo>
                  <a:pt x="1332000" y="3830400"/>
                </a:lnTo>
                <a:lnTo>
                  <a:pt x="1468800" y="3837600"/>
                </a:lnTo>
                <a:lnTo>
                  <a:pt x="1497600" y="3787200"/>
                </a:lnTo>
                <a:lnTo>
                  <a:pt x="1447200" y="3693600"/>
                </a:lnTo>
                <a:lnTo>
                  <a:pt x="1425600" y="3535200"/>
                </a:lnTo>
                <a:lnTo>
                  <a:pt x="1512000" y="3520800"/>
                </a:lnTo>
                <a:lnTo>
                  <a:pt x="1648800" y="3376800"/>
                </a:lnTo>
                <a:lnTo>
                  <a:pt x="1735200" y="3189600"/>
                </a:lnTo>
                <a:lnTo>
                  <a:pt x="1778400" y="3448800"/>
                </a:lnTo>
                <a:lnTo>
                  <a:pt x="1807200" y="3765600"/>
                </a:lnTo>
                <a:lnTo>
                  <a:pt x="1850400" y="3952800"/>
                </a:lnTo>
                <a:lnTo>
                  <a:pt x="1951200" y="4168800"/>
                </a:lnTo>
                <a:lnTo>
                  <a:pt x="1994400" y="4485600"/>
                </a:lnTo>
                <a:lnTo>
                  <a:pt x="2037600" y="4608000"/>
                </a:lnTo>
                <a:lnTo>
                  <a:pt x="2016000" y="4730400"/>
                </a:lnTo>
                <a:lnTo>
                  <a:pt x="2347200" y="4730400"/>
                </a:lnTo>
                <a:lnTo>
                  <a:pt x="2340000" y="4636800"/>
                </a:lnTo>
                <a:lnTo>
                  <a:pt x="2282400" y="4492800"/>
                </a:lnTo>
                <a:lnTo>
                  <a:pt x="2224800" y="4341600"/>
                </a:lnTo>
                <a:lnTo>
                  <a:pt x="2174400" y="4147200"/>
                </a:lnTo>
                <a:lnTo>
                  <a:pt x="2181600" y="3988800"/>
                </a:lnTo>
                <a:lnTo>
                  <a:pt x="2188800" y="3880800"/>
                </a:lnTo>
                <a:lnTo>
                  <a:pt x="2160000" y="3700800"/>
                </a:lnTo>
                <a:lnTo>
                  <a:pt x="2152800" y="3463200"/>
                </a:lnTo>
                <a:lnTo>
                  <a:pt x="2174400" y="3074400"/>
                </a:lnTo>
                <a:lnTo>
                  <a:pt x="2196000" y="2858400"/>
                </a:lnTo>
                <a:lnTo>
                  <a:pt x="2181600" y="2671200"/>
                </a:lnTo>
                <a:lnTo>
                  <a:pt x="2160000" y="2484000"/>
                </a:lnTo>
                <a:lnTo>
                  <a:pt x="2224800" y="2282400"/>
                </a:lnTo>
                <a:lnTo>
                  <a:pt x="2268000" y="2088000"/>
                </a:lnTo>
                <a:lnTo>
                  <a:pt x="2239200" y="1872000"/>
                </a:lnTo>
                <a:lnTo>
                  <a:pt x="2203200" y="1620000"/>
                </a:lnTo>
                <a:lnTo>
                  <a:pt x="2138400" y="1425600"/>
                </a:lnTo>
                <a:lnTo>
                  <a:pt x="2131200" y="1245600"/>
                </a:lnTo>
                <a:lnTo>
                  <a:pt x="2311200" y="1267200"/>
                </a:lnTo>
                <a:lnTo>
                  <a:pt x="2505600" y="1195200"/>
                </a:lnTo>
                <a:lnTo>
                  <a:pt x="2728800" y="1058400"/>
                </a:lnTo>
                <a:lnTo>
                  <a:pt x="2858400" y="914400"/>
                </a:lnTo>
                <a:lnTo>
                  <a:pt x="2887200" y="748800"/>
                </a:lnTo>
                <a:lnTo>
                  <a:pt x="2800800" y="669600"/>
                </a:lnTo>
                <a:lnTo>
                  <a:pt x="2613600" y="590400"/>
                </a:lnTo>
                <a:lnTo>
                  <a:pt x="2440800" y="568800"/>
                </a:lnTo>
                <a:lnTo>
                  <a:pt x="2268000" y="633600"/>
                </a:lnTo>
                <a:lnTo>
                  <a:pt x="2167200" y="705600"/>
                </a:lnTo>
                <a:lnTo>
                  <a:pt x="2196000" y="576000"/>
                </a:lnTo>
                <a:lnTo>
                  <a:pt x="2080800" y="403200"/>
                </a:lnTo>
                <a:lnTo>
                  <a:pt x="2008800" y="223200"/>
                </a:lnTo>
                <a:lnTo>
                  <a:pt x="1800000" y="79200"/>
                </a:lnTo>
                <a:lnTo>
                  <a:pt x="1576800" y="28800"/>
                </a:lnTo>
                <a:lnTo>
                  <a:pt x="1483200" y="0"/>
                </a:lnTo>
                <a:close/>
              </a:path>
            </a:pathLst>
          </a:custGeom>
          <a:ln w="38100">
            <a:solidFill>
              <a:srgbClr val="2038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1993" y="2404648"/>
            <a:ext cx="2952115" cy="3506470"/>
          </a:xfrm>
          <a:custGeom>
            <a:avLst/>
            <a:gdLst/>
            <a:ahLst/>
            <a:cxnLst/>
            <a:rect l="l" t="t" r="r" b="b"/>
            <a:pathLst>
              <a:path w="2952115" h="3506470">
                <a:moveTo>
                  <a:pt x="2855699" y="1821599"/>
                </a:moveTo>
                <a:lnTo>
                  <a:pt x="367198" y="1821599"/>
                </a:lnTo>
                <a:lnTo>
                  <a:pt x="460799" y="1850398"/>
                </a:lnTo>
                <a:lnTo>
                  <a:pt x="583199" y="2246398"/>
                </a:lnTo>
                <a:lnTo>
                  <a:pt x="597599" y="2469598"/>
                </a:lnTo>
                <a:lnTo>
                  <a:pt x="597599" y="2620799"/>
                </a:lnTo>
                <a:lnTo>
                  <a:pt x="669599" y="2692798"/>
                </a:lnTo>
                <a:lnTo>
                  <a:pt x="683999" y="2995199"/>
                </a:lnTo>
                <a:lnTo>
                  <a:pt x="633599" y="3131999"/>
                </a:lnTo>
                <a:lnTo>
                  <a:pt x="669599" y="3254399"/>
                </a:lnTo>
                <a:lnTo>
                  <a:pt x="647999" y="3405599"/>
                </a:lnTo>
                <a:lnTo>
                  <a:pt x="784799" y="3506399"/>
                </a:lnTo>
                <a:lnTo>
                  <a:pt x="979199" y="3499199"/>
                </a:lnTo>
                <a:lnTo>
                  <a:pt x="1000799" y="3427199"/>
                </a:lnTo>
                <a:lnTo>
                  <a:pt x="899999" y="3124799"/>
                </a:lnTo>
                <a:lnTo>
                  <a:pt x="878399" y="3031199"/>
                </a:lnTo>
                <a:lnTo>
                  <a:pt x="842399" y="2937598"/>
                </a:lnTo>
                <a:lnTo>
                  <a:pt x="842399" y="2735999"/>
                </a:lnTo>
                <a:lnTo>
                  <a:pt x="914400" y="2548799"/>
                </a:lnTo>
                <a:lnTo>
                  <a:pt x="935998" y="2404799"/>
                </a:lnTo>
                <a:lnTo>
                  <a:pt x="885598" y="2282399"/>
                </a:lnTo>
                <a:lnTo>
                  <a:pt x="842399" y="2138399"/>
                </a:lnTo>
                <a:lnTo>
                  <a:pt x="813600" y="2030399"/>
                </a:lnTo>
                <a:lnTo>
                  <a:pt x="1636415" y="2030399"/>
                </a:lnTo>
                <a:lnTo>
                  <a:pt x="1641599" y="1987199"/>
                </a:lnTo>
                <a:lnTo>
                  <a:pt x="1713599" y="1979999"/>
                </a:lnTo>
                <a:lnTo>
                  <a:pt x="1796399" y="1979999"/>
                </a:lnTo>
                <a:lnTo>
                  <a:pt x="1807199" y="1864799"/>
                </a:lnTo>
                <a:lnTo>
                  <a:pt x="2882699" y="1864799"/>
                </a:lnTo>
                <a:lnTo>
                  <a:pt x="2855699" y="1821599"/>
                </a:lnTo>
                <a:close/>
              </a:path>
              <a:path w="2952115" h="3506470">
                <a:moveTo>
                  <a:pt x="1618747" y="2195998"/>
                </a:moveTo>
                <a:lnTo>
                  <a:pt x="1310399" y="2195998"/>
                </a:lnTo>
                <a:lnTo>
                  <a:pt x="1367999" y="2527199"/>
                </a:lnTo>
                <a:lnTo>
                  <a:pt x="1396799" y="2757599"/>
                </a:lnTo>
                <a:lnTo>
                  <a:pt x="1454398" y="2858399"/>
                </a:lnTo>
                <a:lnTo>
                  <a:pt x="1490399" y="3124799"/>
                </a:lnTo>
                <a:lnTo>
                  <a:pt x="1475999" y="3189599"/>
                </a:lnTo>
                <a:lnTo>
                  <a:pt x="1511999" y="3283199"/>
                </a:lnTo>
                <a:lnTo>
                  <a:pt x="1612799" y="3463199"/>
                </a:lnTo>
                <a:lnTo>
                  <a:pt x="1828800" y="3470399"/>
                </a:lnTo>
                <a:lnTo>
                  <a:pt x="1778400" y="3311999"/>
                </a:lnTo>
                <a:lnTo>
                  <a:pt x="1670399" y="3023999"/>
                </a:lnTo>
                <a:lnTo>
                  <a:pt x="1605600" y="2822399"/>
                </a:lnTo>
                <a:lnTo>
                  <a:pt x="1627198" y="2613599"/>
                </a:lnTo>
                <a:lnTo>
                  <a:pt x="1605600" y="2498399"/>
                </a:lnTo>
                <a:lnTo>
                  <a:pt x="1618747" y="2195998"/>
                </a:lnTo>
                <a:close/>
              </a:path>
              <a:path w="2952115" h="3506470">
                <a:moveTo>
                  <a:pt x="86399" y="223199"/>
                </a:moveTo>
                <a:lnTo>
                  <a:pt x="0" y="316798"/>
                </a:lnTo>
                <a:lnTo>
                  <a:pt x="64799" y="590398"/>
                </a:lnTo>
                <a:lnTo>
                  <a:pt x="115199" y="943199"/>
                </a:lnTo>
                <a:lnTo>
                  <a:pt x="79199" y="1137599"/>
                </a:lnTo>
                <a:lnTo>
                  <a:pt x="7199" y="1317599"/>
                </a:lnTo>
                <a:lnTo>
                  <a:pt x="35999" y="1533599"/>
                </a:lnTo>
                <a:lnTo>
                  <a:pt x="57599" y="1699199"/>
                </a:lnTo>
                <a:lnTo>
                  <a:pt x="28799" y="1915199"/>
                </a:lnTo>
                <a:lnTo>
                  <a:pt x="79199" y="2145598"/>
                </a:lnTo>
                <a:lnTo>
                  <a:pt x="72000" y="2361599"/>
                </a:lnTo>
                <a:lnTo>
                  <a:pt x="93599" y="2541598"/>
                </a:lnTo>
                <a:lnTo>
                  <a:pt x="50399" y="2699999"/>
                </a:lnTo>
                <a:lnTo>
                  <a:pt x="179999" y="2728799"/>
                </a:lnTo>
                <a:lnTo>
                  <a:pt x="273599" y="2714398"/>
                </a:lnTo>
                <a:lnTo>
                  <a:pt x="259199" y="2627999"/>
                </a:lnTo>
                <a:lnTo>
                  <a:pt x="266399" y="2541598"/>
                </a:lnTo>
                <a:lnTo>
                  <a:pt x="194398" y="2361599"/>
                </a:lnTo>
                <a:lnTo>
                  <a:pt x="194398" y="2109599"/>
                </a:lnTo>
                <a:lnTo>
                  <a:pt x="237599" y="1979999"/>
                </a:lnTo>
                <a:lnTo>
                  <a:pt x="215999" y="1785599"/>
                </a:lnTo>
                <a:lnTo>
                  <a:pt x="2833199" y="1785599"/>
                </a:lnTo>
                <a:lnTo>
                  <a:pt x="2779199" y="1699199"/>
                </a:lnTo>
                <a:lnTo>
                  <a:pt x="2642398" y="1245599"/>
                </a:lnTo>
                <a:lnTo>
                  <a:pt x="2685599" y="1029599"/>
                </a:lnTo>
                <a:lnTo>
                  <a:pt x="2916000" y="950399"/>
                </a:lnTo>
                <a:lnTo>
                  <a:pt x="2951999" y="849599"/>
                </a:lnTo>
                <a:lnTo>
                  <a:pt x="2916000" y="748799"/>
                </a:lnTo>
                <a:lnTo>
                  <a:pt x="2757599" y="683999"/>
                </a:lnTo>
                <a:lnTo>
                  <a:pt x="2548799" y="669599"/>
                </a:lnTo>
                <a:lnTo>
                  <a:pt x="2512799" y="669599"/>
                </a:lnTo>
                <a:lnTo>
                  <a:pt x="2402399" y="503999"/>
                </a:lnTo>
                <a:lnTo>
                  <a:pt x="1900798" y="503999"/>
                </a:lnTo>
                <a:lnTo>
                  <a:pt x="1771199" y="475199"/>
                </a:lnTo>
                <a:lnTo>
                  <a:pt x="1533599" y="345600"/>
                </a:lnTo>
                <a:lnTo>
                  <a:pt x="1418849" y="237599"/>
                </a:lnTo>
                <a:lnTo>
                  <a:pt x="215999" y="237599"/>
                </a:lnTo>
                <a:lnTo>
                  <a:pt x="86399" y="223199"/>
                </a:lnTo>
                <a:close/>
              </a:path>
              <a:path w="2952115" h="3506470">
                <a:moveTo>
                  <a:pt x="1636415" y="2030399"/>
                </a:moveTo>
                <a:lnTo>
                  <a:pt x="813600" y="2030399"/>
                </a:lnTo>
                <a:lnTo>
                  <a:pt x="964799" y="2174400"/>
                </a:lnTo>
                <a:lnTo>
                  <a:pt x="1036800" y="2318398"/>
                </a:lnTo>
                <a:lnTo>
                  <a:pt x="1195199" y="2361599"/>
                </a:lnTo>
                <a:lnTo>
                  <a:pt x="1310399" y="2195998"/>
                </a:lnTo>
                <a:lnTo>
                  <a:pt x="1618747" y="2195998"/>
                </a:lnTo>
                <a:lnTo>
                  <a:pt x="1619999" y="2167199"/>
                </a:lnTo>
                <a:lnTo>
                  <a:pt x="1636415" y="2030399"/>
                </a:lnTo>
                <a:close/>
              </a:path>
              <a:path w="2952115" h="3506470">
                <a:moveTo>
                  <a:pt x="2882699" y="1864799"/>
                </a:moveTo>
                <a:lnTo>
                  <a:pt x="1807199" y="1864799"/>
                </a:lnTo>
                <a:lnTo>
                  <a:pt x="1987199" y="1979999"/>
                </a:lnTo>
                <a:lnTo>
                  <a:pt x="2224799" y="2080799"/>
                </a:lnTo>
                <a:lnTo>
                  <a:pt x="2347200" y="2095199"/>
                </a:lnTo>
                <a:lnTo>
                  <a:pt x="2476799" y="2239199"/>
                </a:lnTo>
                <a:lnTo>
                  <a:pt x="2635199" y="2260799"/>
                </a:lnTo>
                <a:lnTo>
                  <a:pt x="2887198" y="2159999"/>
                </a:lnTo>
                <a:lnTo>
                  <a:pt x="2937598" y="2030399"/>
                </a:lnTo>
                <a:lnTo>
                  <a:pt x="2887198" y="1871999"/>
                </a:lnTo>
                <a:lnTo>
                  <a:pt x="2882699" y="1864799"/>
                </a:lnTo>
                <a:close/>
              </a:path>
              <a:path w="2952115" h="3506470">
                <a:moveTo>
                  <a:pt x="1796399" y="1979999"/>
                </a:moveTo>
                <a:lnTo>
                  <a:pt x="1713599" y="1979999"/>
                </a:lnTo>
                <a:lnTo>
                  <a:pt x="1785599" y="2095199"/>
                </a:lnTo>
                <a:lnTo>
                  <a:pt x="1796399" y="1979999"/>
                </a:lnTo>
                <a:close/>
              </a:path>
              <a:path w="2952115" h="3506470">
                <a:moveTo>
                  <a:pt x="2833199" y="1785599"/>
                </a:moveTo>
                <a:lnTo>
                  <a:pt x="215999" y="1785599"/>
                </a:lnTo>
                <a:lnTo>
                  <a:pt x="251999" y="1792799"/>
                </a:lnTo>
                <a:lnTo>
                  <a:pt x="287999" y="1994399"/>
                </a:lnTo>
                <a:lnTo>
                  <a:pt x="381599" y="1979999"/>
                </a:lnTo>
                <a:lnTo>
                  <a:pt x="367198" y="1821599"/>
                </a:lnTo>
                <a:lnTo>
                  <a:pt x="2855699" y="1821599"/>
                </a:lnTo>
                <a:lnTo>
                  <a:pt x="2833199" y="1785599"/>
                </a:lnTo>
                <a:close/>
              </a:path>
              <a:path w="2952115" h="3506470">
                <a:moveTo>
                  <a:pt x="2260799" y="316798"/>
                </a:moveTo>
                <a:lnTo>
                  <a:pt x="2131199" y="345600"/>
                </a:lnTo>
                <a:lnTo>
                  <a:pt x="1987199" y="446399"/>
                </a:lnTo>
                <a:lnTo>
                  <a:pt x="1900798" y="503999"/>
                </a:lnTo>
                <a:lnTo>
                  <a:pt x="2402399" y="503999"/>
                </a:lnTo>
                <a:lnTo>
                  <a:pt x="2397599" y="496799"/>
                </a:lnTo>
                <a:lnTo>
                  <a:pt x="2354399" y="381599"/>
                </a:lnTo>
                <a:lnTo>
                  <a:pt x="2260799" y="316798"/>
                </a:lnTo>
                <a:close/>
              </a:path>
              <a:path w="2952115" h="3506470">
                <a:moveTo>
                  <a:pt x="331199" y="201599"/>
                </a:moveTo>
                <a:lnTo>
                  <a:pt x="215999" y="237599"/>
                </a:lnTo>
                <a:lnTo>
                  <a:pt x="1418849" y="237599"/>
                </a:lnTo>
                <a:lnTo>
                  <a:pt x="1411199" y="230399"/>
                </a:lnTo>
                <a:lnTo>
                  <a:pt x="468000" y="230399"/>
                </a:lnTo>
                <a:lnTo>
                  <a:pt x="331199" y="201599"/>
                </a:lnTo>
                <a:close/>
              </a:path>
              <a:path w="2952115" h="3506470">
                <a:moveTo>
                  <a:pt x="885598" y="0"/>
                </a:moveTo>
                <a:lnTo>
                  <a:pt x="705599" y="165599"/>
                </a:lnTo>
                <a:lnTo>
                  <a:pt x="597599" y="223199"/>
                </a:lnTo>
                <a:lnTo>
                  <a:pt x="468000" y="230399"/>
                </a:lnTo>
                <a:lnTo>
                  <a:pt x="1411199" y="230399"/>
                </a:lnTo>
                <a:lnTo>
                  <a:pt x="1288799" y="129599"/>
                </a:lnTo>
                <a:lnTo>
                  <a:pt x="1108798" y="79199"/>
                </a:lnTo>
                <a:lnTo>
                  <a:pt x="1051199" y="14399"/>
                </a:lnTo>
                <a:lnTo>
                  <a:pt x="885598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71993" y="2404648"/>
            <a:ext cx="2952115" cy="3506470"/>
          </a:xfrm>
          <a:custGeom>
            <a:avLst/>
            <a:gdLst/>
            <a:ahLst/>
            <a:cxnLst/>
            <a:rect l="l" t="t" r="r" b="b"/>
            <a:pathLst>
              <a:path w="2952115" h="3506470">
                <a:moveTo>
                  <a:pt x="28800" y="1915200"/>
                </a:moveTo>
                <a:lnTo>
                  <a:pt x="79200" y="2145600"/>
                </a:lnTo>
                <a:lnTo>
                  <a:pt x="72000" y="2361600"/>
                </a:lnTo>
                <a:lnTo>
                  <a:pt x="93600" y="2541600"/>
                </a:lnTo>
                <a:lnTo>
                  <a:pt x="50400" y="2700000"/>
                </a:lnTo>
                <a:lnTo>
                  <a:pt x="180000" y="2728800"/>
                </a:lnTo>
                <a:lnTo>
                  <a:pt x="273600" y="2714400"/>
                </a:lnTo>
                <a:lnTo>
                  <a:pt x="259200" y="2628000"/>
                </a:lnTo>
                <a:lnTo>
                  <a:pt x="266400" y="2541600"/>
                </a:lnTo>
                <a:lnTo>
                  <a:pt x="194400" y="2361600"/>
                </a:lnTo>
                <a:lnTo>
                  <a:pt x="194400" y="2109600"/>
                </a:lnTo>
                <a:lnTo>
                  <a:pt x="237600" y="1980000"/>
                </a:lnTo>
                <a:lnTo>
                  <a:pt x="216000" y="1785600"/>
                </a:lnTo>
                <a:lnTo>
                  <a:pt x="252000" y="1792800"/>
                </a:lnTo>
                <a:lnTo>
                  <a:pt x="288000" y="1994400"/>
                </a:lnTo>
                <a:lnTo>
                  <a:pt x="381600" y="1980000"/>
                </a:lnTo>
                <a:lnTo>
                  <a:pt x="367200" y="1821600"/>
                </a:lnTo>
                <a:lnTo>
                  <a:pt x="460800" y="1850400"/>
                </a:lnTo>
                <a:lnTo>
                  <a:pt x="583200" y="2246400"/>
                </a:lnTo>
                <a:lnTo>
                  <a:pt x="597600" y="2469600"/>
                </a:lnTo>
                <a:lnTo>
                  <a:pt x="597600" y="2620800"/>
                </a:lnTo>
                <a:lnTo>
                  <a:pt x="669600" y="2692800"/>
                </a:lnTo>
                <a:lnTo>
                  <a:pt x="684000" y="2995200"/>
                </a:lnTo>
                <a:lnTo>
                  <a:pt x="633600" y="3132000"/>
                </a:lnTo>
                <a:lnTo>
                  <a:pt x="669600" y="3254400"/>
                </a:lnTo>
                <a:lnTo>
                  <a:pt x="648000" y="3405600"/>
                </a:lnTo>
                <a:lnTo>
                  <a:pt x="784800" y="3506400"/>
                </a:lnTo>
                <a:lnTo>
                  <a:pt x="979200" y="3499200"/>
                </a:lnTo>
                <a:lnTo>
                  <a:pt x="1000800" y="3427200"/>
                </a:lnTo>
                <a:lnTo>
                  <a:pt x="900000" y="3124800"/>
                </a:lnTo>
                <a:lnTo>
                  <a:pt x="878400" y="3031200"/>
                </a:lnTo>
                <a:lnTo>
                  <a:pt x="842400" y="2937600"/>
                </a:lnTo>
                <a:lnTo>
                  <a:pt x="842400" y="2736000"/>
                </a:lnTo>
                <a:lnTo>
                  <a:pt x="914400" y="2548800"/>
                </a:lnTo>
                <a:lnTo>
                  <a:pt x="936000" y="2404800"/>
                </a:lnTo>
                <a:lnTo>
                  <a:pt x="885600" y="2282400"/>
                </a:lnTo>
                <a:lnTo>
                  <a:pt x="842400" y="2138400"/>
                </a:lnTo>
                <a:lnTo>
                  <a:pt x="813600" y="2030400"/>
                </a:lnTo>
                <a:lnTo>
                  <a:pt x="964800" y="2174400"/>
                </a:lnTo>
                <a:lnTo>
                  <a:pt x="1036800" y="2318400"/>
                </a:lnTo>
                <a:lnTo>
                  <a:pt x="1195200" y="2361600"/>
                </a:lnTo>
                <a:lnTo>
                  <a:pt x="1310400" y="2196000"/>
                </a:lnTo>
                <a:lnTo>
                  <a:pt x="1368000" y="2527200"/>
                </a:lnTo>
                <a:lnTo>
                  <a:pt x="1396800" y="2757600"/>
                </a:lnTo>
                <a:lnTo>
                  <a:pt x="1454400" y="2858400"/>
                </a:lnTo>
                <a:lnTo>
                  <a:pt x="1490400" y="3124800"/>
                </a:lnTo>
                <a:lnTo>
                  <a:pt x="1476000" y="3189600"/>
                </a:lnTo>
                <a:lnTo>
                  <a:pt x="1512000" y="3283200"/>
                </a:lnTo>
                <a:lnTo>
                  <a:pt x="1612800" y="3463200"/>
                </a:lnTo>
                <a:lnTo>
                  <a:pt x="1828800" y="3470400"/>
                </a:lnTo>
                <a:lnTo>
                  <a:pt x="1778400" y="3312000"/>
                </a:lnTo>
                <a:lnTo>
                  <a:pt x="1670400" y="3024000"/>
                </a:lnTo>
                <a:lnTo>
                  <a:pt x="1605600" y="2822400"/>
                </a:lnTo>
                <a:lnTo>
                  <a:pt x="1627200" y="2613600"/>
                </a:lnTo>
                <a:lnTo>
                  <a:pt x="1605600" y="2498400"/>
                </a:lnTo>
                <a:lnTo>
                  <a:pt x="1620000" y="2167200"/>
                </a:lnTo>
                <a:lnTo>
                  <a:pt x="1641600" y="1987200"/>
                </a:lnTo>
                <a:lnTo>
                  <a:pt x="1713600" y="1980000"/>
                </a:lnTo>
                <a:lnTo>
                  <a:pt x="1785600" y="2095200"/>
                </a:lnTo>
                <a:lnTo>
                  <a:pt x="1807200" y="1864800"/>
                </a:lnTo>
                <a:lnTo>
                  <a:pt x="1987200" y="1980000"/>
                </a:lnTo>
                <a:lnTo>
                  <a:pt x="2224800" y="2080800"/>
                </a:lnTo>
                <a:lnTo>
                  <a:pt x="2347200" y="2095200"/>
                </a:lnTo>
                <a:lnTo>
                  <a:pt x="2476800" y="2239200"/>
                </a:lnTo>
                <a:lnTo>
                  <a:pt x="2635200" y="2260800"/>
                </a:lnTo>
                <a:lnTo>
                  <a:pt x="2887200" y="2160000"/>
                </a:lnTo>
                <a:lnTo>
                  <a:pt x="2937600" y="2030400"/>
                </a:lnTo>
                <a:lnTo>
                  <a:pt x="2887200" y="1872000"/>
                </a:lnTo>
                <a:lnTo>
                  <a:pt x="2779200" y="1699200"/>
                </a:lnTo>
                <a:lnTo>
                  <a:pt x="2642400" y="1245600"/>
                </a:lnTo>
                <a:lnTo>
                  <a:pt x="2685600" y="1029600"/>
                </a:lnTo>
                <a:lnTo>
                  <a:pt x="2916000" y="950400"/>
                </a:lnTo>
                <a:lnTo>
                  <a:pt x="2952000" y="849600"/>
                </a:lnTo>
                <a:lnTo>
                  <a:pt x="2916000" y="748800"/>
                </a:lnTo>
                <a:lnTo>
                  <a:pt x="2757600" y="684000"/>
                </a:lnTo>
                <a:lnTo>
                  <a:pt x="2548800" y="669600"/>
                </a:lnTo>
                <a:lnTo>
                  <a:pt x="2512800" y="669600"/>
                </a:lnTo>
                <a:lnTo>
                  <a:pt x="2397600" y="496800"/>
                </a:lnTo>
                <a:lnTo>
                  <a:pt x="2354400" y="381600"/>
                </a:lnTo>
                <a:lnTo>
                  <a:pt x="2260800" y="316800"/>
                </a:lnTo>
                <a:lnTo>
                  <a:pt x="2131200" y="345600"/>
                </a:lnTo>
                <a:lnTo>
                  <a:pt x="1987200" y="446400"/>
                </a:lnTo>
                <a:lnTo>
                  <a:pt x="1900800" y="504000"/>
                </a:lnTo>
                <a:lnTo>
                  <a:pt x="1771200" y="475200"/>
                </a:lnTo>
                <a:lnTo>
                  <a:pt x="1533600" y="345600"/>
                </a:lnTo>
                <a:lnTo>
                  <a:pt x="1411200" y="230400"/>
                </a:lnTo>
                <a:lnTo>
                  <a:pt x="1288800" y="129600"/>
                </a:lnTo>
                <a:lnTo>
                  <a:pt x="1108800" y="79200"/>
                </a:lnTo>
                <a:lnTo>
                  <a:pt x="1051200" y="14400"/>
                </a:lnTo>
                <a:lnTo>
                  <a:pt x="885600" y="0"/>
                </a:lnTo>
                <a:lnTo>
                  <a:pt x="705600" y="165600"/>
                </a:lnTo>
                <a:lnTo>
                  <a:pt x="597600" y="223200"/>
                </a:lnTo>
                <a:lnTo>
                  <a:pt x="468000" y="230400"/>
                </a:lnTo>
                <a:lnTo>
                  <a:pt x="331200" y="201600"/>
                </a:lnTo>
                <a:lnTo>
                  <a:pt x="216000" y="237600"/>
                </a:lnTo>
                <a:lnTo>
                  <a:pt x="86400" y="223200"/>
                </a:lnTo>
                <a:lnTo>
                  <a:pt x="0" y="316800"/>
                </a:lnTo>
                <a:lnTo>
                  <a:pt x="64800" y="590400"/>
                </a:lnTo>
                <a:lnTo>
                  <a:pt x="100800" y="842400"/>
                </a:lnTo>
                <a:lnTo>
                  <a:pt x="115200" y="943200"/>
                </a:lnTo>
                <a:lnTo>
                  <a:pt x="79200" y="1137600"/>
                </a:lnTo>
                <a:lnTo>
                  <a:pt x="7200" y="1317600"/>
                </a:lnTo>
                <a:lnTo>
                  <a:pt x="36000" y="1533600"/>
                </a:lnTo>
                <a:lnTo>
                  <a:pt x="57600" y="1699200"/>
                </a:lnTo>
                <a:lnTo>
                  <a:pt x="28800" y="1915200"/>
                </a:lnTo>
                <a:close/>
              </a:path>
            </a:pathLst>
          </a:custGeom>
          <a:ln w="381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1386" y="2840227"/>
            <a:ext cx="126492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09" dirty="0">
                <a:latin typeface="Calibri"/>
                <a:cs typeface="Calibri"/>
              </a:rPr>
              <a:t>C</a:t>
            </a:r>
            <a:r>
              <a:rPr sz="3600" b="1" spc="-1139" baseline="-19675" dirty="0">
                <a:latin typeface="Calibri"/>
                <a:cs typeface="Calibri"/>
              </a:rPr>
              <a:t>C</a:t>
            </a:r>
            <a:r>
              <a:rPr sz="3200" b="1" spc="-980" dirty="0">
                <a:latin typeface="Calibri"/>
                <a:cs typeface="Calibri"/>
              </a:rPr>
              <a:t>o</a:t>
            </a:r>
            <a:r>
              <a:rPr sz="3600" b="1" spc="-525" baseline="-19675" dirty="0">
                <a:latin typeface="Calibri"/>
                <a:cs typeface="Calibri"/>
              </a:rPr>
              <a:t>o</a:t>
            </a:r>
            <a:r>
              <a:rPr sz="3200" b="1" spc="-2060" dirty="0">
                <a:latin typeface="Calibri"/>
                <a:cs typeface="Calibri"/>
              </a:rPr>
              <a:t>w</a:t>
            </a:r>
            <a:r>
              <a:rPr sz="3600" b="1" baseline="-19675" dirty="0">
                <a:latin typeface="Calibri"/>
                <a:cs typeface="Calibri"/>
              </a:rPr>
              <a:t>w</a:t>
            </a:r>
            <a:r>
              <a:rPr sz="3600" b="1" spc="-7" baseline="-19675" dirty="0">
                <a:latin typeface="Calibri"/>
                <a:cs typeface="Calibri"/>
              </a:rPr>
              <a:t> </a:t>
            </a:r>
            <a:r>
              <a:rPr sz="3600" b="1" spc="-1110" baseline="-19675" dirty="0">
                <a:latin typeface="Calibri"/>
                <a:cs typeface="Calibri"/>
              </a:rPr>
              <a:t>#</a:t>
            </a:r>
            <a:r>
              <a:rPr sz="3200" b="1" spc="-855" dirty="0">
                <a:latin typeface="Calibri"/>
                <a:cs typeface="Calibri"/>
              </a:rPr>
              <a:t>#</a:t>
            </a:r>
            <a:r>
              <a:rPr sz="3600" b="1" spc="-562" baseline="-19675" dirty="0">
                <a:latin typeface="Calibri"/>
                <a:cs typeface="Calibri"/>
              </a:rPr>
              <a:t>1</a:t>
            </a:r>
            <a:r>
              <a:rPr sz="3200" b="1" spc="-15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739" y="6084823"/>
            <a:ext cx="45510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ill</a:t>
            </a:r>
            <a:r>
              <a:rPr sz="1400" spc="-10" dirty="0">
                <a:latin typeface="Calibri"/>
                <a:cs typeface="Calibri"/>
              </a:rPr>
              <a:t>ov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30" dirty="0">
                <a:latin typeface="Calibri"/>
                <a:cs typeface="Calibri"/>
              </a:rPr>
              <a:t>P</a:t>
            </a:r>
            <a:r>
              <a:rPr sz="1400" spc="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op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tu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5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id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81</a:t>
            </a:fld>
            <a:endParaRPr spc="-15" dirty="0"/>
          </a:p>
        </p:txBody>
      </p:sp>
      <p:sp>
        <p:nvSpPr>
          <p:cNvPr id="12" name="object 12"/>
          <p:cNvSpPr txBox="1"/>
          <p:nvPr/>
        </p:nvSpPr>
        <p:spPr>
          <a:xfrm>
            <a:off x="7931239" y="3260852"/>
            <a:ext cx="1264920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5" dirty="0">
                <a:latin typeface="Calibri"/>
                <a:cs typeface="Calibri"/>
              </a:rPr>
              <a:t>C</a:t>
            </a:r>
            <a:r>
              <a:rPr sz="3200" b="1" spc="-1425" dirty="0">
                <a:latin typeface="Calibri"/>
                <a:cs typeface="Calibri"/>
              </a:rPr>
              <a:t>o</a:t>
            </a:r>
            <a:r>
              <a:rPr sz="3600" b="1" baseline="-12731" dirty="0">
                <a:latin typeface="Calibri"/>
                <a:cs typeface="Calibri"/>
              </a:rPr>
              <a:t>C</a:t>
            </a:r>
            <a:r>
              <a:rPr sz="3600" b="1" spc="-1770" baseline="-12731" dirty="0">
                <a:latin typeface="Calibri"/>
                <a:cs typeface="Calibri"/>
              </a:rPr>
              <a:t>o</a:t>
            </a:r>
            <a:r>
              <a:rPr sz="3200" b="1" spc="-1235" dirty="0">
                <a:latin typeface="Calibri"/>
                <a:cs typeface="Calibri"/>
              </a:rPr>
              <a:t>w</a:t>
            </a:r>
            <a:r>
              <a:rPr sz="3600" b="1" spc="247" baseline="-12731" dirty="0">
                <a:latin typeface="Calibri"/>
                <a:cs typeface="Calibri"/>
              </a:rPr>
              <a:t>w</a:t>
            </a:r>
            <a:r>
              <a:rPr sz="3200" b="1" spc="-1225" dirty="0">
                <a:latin typeface="Calibri"/>
                <a:cs typeface="Calibri"/>
              </a:rPr>
              <a:t>#</a:t>
            </a:r>
            <a:r>
              <a:rPr sz="3600" b="1" spc="7" baseline="-12731" dirty="0">
                <a:latin typeface="Calibri"/>
                <a:cs typeface="Calibri"/>
              </a:rPr>
              <a:t>#</a:t>
            </a:r>
            <a:r>
              <a:rPr sz="3600" b="1" spc="-1807" baseline="-12731" dirty="0">
                <a:latin typeface="Calibri"/>
                <a:cs typeface="Calibri"/>
              </a:rPr>
              <a:t>2</a:t>
            </a:r>
            <a:r>
              <a:rPr sz="3200" b="1" spc="-15" dirty="0"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65810" y="4537964"/>
            <a:ext cx="7150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G</a:t>
            </a:r>
            <a:r>
              <a:rPr sz="2400" b="1" spc="-60" dirty="0">
                <a:latin typeface="Calibri"/>
                <a:cs typeface="Calibri"/>
              </a:rPr>
              <a:t>r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03819" y="2255011"/>
            <a:ext cx="695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25" dirty="0">
                <a:latin typeface="Calibri"/>
                <a:cs typeface="Calibri"/>
              </a:rPr>
              <a:t>T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5" dirty="0">
                <a:latin typeface="Calibri"/>
                <a:cs typeface="Calibri"/>
              </a:rPr>
              <a:t>ee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92924" y="1770379"/>
            <a:ext cx="4603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S</a:t>
            </a:r>
            <a:r>
              <a:rPr sz="2400" b="1" spc="-20" dirty="0">
                <a:latin typeface="Calibri"/>
                <a:cs typeface="Calibri"/>
              </a:rPr>
              <a:t>k</a:t>
            </a:r>
            <a:r>
              <a:rPr sz="2400" b="1" spc="-15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8324" y="1532636"/>
            <a:ext cx="2795905" cy="141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99"/>
              </a:lnSpc>
            </a:pPr>
            <a:r>
              <a:rPr sz="3200" dirty="0">
                <a:latin typeface="Calibri"/>
                <a:cs typeface="Calibri"/>
              </a:rPr>
              <a:t>Lab</a:t>
            </a:r>
            <a:r>
              <a:rPr sz="3200" spc="-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85" dirty="0">
                <a:latin typeface="Calibri"/>
                <a:cs typeface="Calibri"/>
              </a:rPr>
              <a:t>x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ls in th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ima</a:t>
            </a:r>
            <a:r>
              <a:rPr sz="3200" spc="-20" dirty="0">
                <a:latin typeface="Calibri"/>
                <a:cs typeface="Calibri"/>
              </a:rPr>
              <a:t>ge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h thin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s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tu</a:t>
            </a:r>
            <a:r>
              <a:rPr sz="3200" spc="-35" dirty="0">
                <a:latin typeface="Calibri"/>
                <a:cs typeface="Calibri"/>
              </a:rPr>
              <a:t>f</a:t>
            </a:r>
            <a:r>
              <a:rPr sz="3200" spc="4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8324" y="3489452"/>
            <a:ext cx="2472055" cy="189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800"/>
              </a:lnSpc>
            </a:pPr>
            <a:r>
              <a:rPr sz="3200" spc="-4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 “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1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” </a:t>
            </a:r>
            <a:r>
              <a:rPr sz="3200" spc="-45" dirty="0">
                <a:latin typeface="Calibri"/>
                <a:cs typeface="Calibri"/>
              </a:rPr>
              <a:t>cat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pa</a:t>
            </a:r>
            <a:r>
              <a:rPr sz="3200" spc="-8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ce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739" y="5868415"/>
            <a:ext cx="363791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ill</a:t>
            </a:r>
            <a:r>
              <a:rPr sz="1400" spc="-10" dirty="0">
                <a:latin typeface="Calibri"/>
                <a:cs typeface="Calibri"/>
              </a:rPr>
              <a:t>ov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4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5" dirty="0">
                <a:latin typeface="Calibri"/>
                <a:cs typeface="Calibri"/>
              </a:rPr>
              <a:t>op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 Seg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818" y="1051995"/>
            <a:ext cx="11334361" cy="5020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511" rIns="0" bIns="0" rtlCol="0">
            <a:spAutoFit/>
          </a:bodyPr>
          <a:lstStyle/>
          <a:p>
            <a:pPr marL="156845">
              <a:lnSpc>
                <a:spcPct val="100000"/>
              </a:lnSpc>
            </a:pPr>
            <a:r>
              <a:rPr sz="4000" spc="-5" dirty="0"/>
              <a:t>B</a:t>
            </a:r>
            <a:r>
              <a:rPr sz="4000" spc="-25" dirty="0"/>
              <a:t>e</a:t>
            </a:r>
            <a:r>
              <a:rPr sz="4000" spc="-70" dirty="0"/>
              <a:t>y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70" dirty="0"/>
              <a:t>s</a:t>
            </a:r>
            <a:r>
              <a:rPr sz="4000" spc="-80" dirty="0"/>
              <a:t>t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5" dirty="0"/>
              <a:t>c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3900" spc="-50" dirty="0">
                <a:latin typeface="Calibri Light"/>
                <a:cs typeface="Calibri Light"/>
              </a:rPr>
              <a:t>P</a:t>
            </a:r>
            <a:r>
              <a:rPr sz="3900" spc="35" dirty="0">
                <a:latin typeface="Calibri Light"/>
                <a:cs typeface="Calibri Light"/>
              </a:rPr>
              <a:t>an</a:t>
            </a:r>
            <a:r>
              <a:rPr sz="3900" spc="40" dirty="0">
                <a:latin typeface="Calibri Light"/>
                <a:cs typeface="Calibri Light"/>
              </a:rPr>
              <a:t>o</a:t>
            </a:r>
            <a:r>
              <a:rPr sz="3900" spc="15" dirty="0">
                <a:latin typeface="Calibri Light"/>
                <a:cs typeface="Calibri Light"/>
              </a:rPr>
              <a:t>p</a:t>
            </a:r>
            <a:r>
              <a:rPr sz="3900" spc="20" dirty="0">
                <a:latin typeface="Calibri Light"/>
                <a:cs typeface="Calibri Light"/>
              </a:rPr>
              <a:t>t</a:t>
            </a:r>
            <a:r>
              <a:rPr sz="3900" spc="25" dirty="0">
                <a:latin typeface="Calibri Light"/>
                <a:cs typeface="Calibri Light"/>
              </a:rPr>
              <a:t>ic </a:t>
            </a:r>
            <a:r>
              <a:rPr sz="3900" spc="35" dirty="0">
                <a:latin typeface="Calibri Light"/>
                <a:cs typeface="Calibri Light"/>
              </a:rPr>
              <a:t>S</a:t>
            </a:r>
            <a:r>
              <a:rPr sz="3900" spc="30" dirty="0">
                <a:latin typeface="Calibri Light"/>
                <a:cs typeface="Calibri Light"/>
              </a:rPr>
              <a:t>e</a:t>
            </a:r>
            <a:r>
              <a:rPr sz="3900" spc="35" dirty="0">
                <a:latin typeface="Calibri Light"/>
                <a:cs typeface="Calibri Light"/>
              </a:rPr>
              <a:t>g</a:t>
            </a:r>
            <a:r>
              <a:rPr sz="3900" spc="45" dirty="0">
                <a:latin typeface="Calibri Light"/>
                <a:cs typeface="Calibri Light"/>
              </a:rPr>
              <a:t>me</a:t>
            </a:r>
            <a:r>
              <a:rPr sz="3900" spc="-5" dirty="0">
                <a:latin typeface="Calibri Light"/>
                <a:cs typeface="Calibri Light"/>
              </a:rPr>
              <a:t>n</a:t>
            </a:r>
            <a:r>
              <a:rPr sz="3900" spc="-40" dirty="0">
                <a:latin typeface="Calibri Light"/>
                <a:cs typeface="Calibri Light"/>
              </a:rPr>
              <a:t>t</a:t>
            </a:r>
            <a:r>
              <a:rPr sz="3900" dirty="0">
                <a:latin typeface="Calibri Light"/>
                <a:cs typeface="Calibri Light"/>
              </a:rPr>
              <a:t>a</a:t>
            </a:r>
            <a:r>
              <a:rPr sz="3900" spc="20" dirty="0">
                <a:latin typeface="Calibri Light"/>
                <a:cs typeface="Calibri Light"/>
              </a:rPr>
              <a:t>t</a:t>
            </a:r>
            <a:r>
              <a:rPr sz="3900" spc="30" dirty="0">
                <a:latin typeface="Calibri Light"/>
                <a:cs typeface="Calibri Light"/>
              </a:rPr>
              <a:t>ion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084823"/>
            <a:ext cx="45510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ill</a:t>
            </a:r>
            <a:r>
              <a:rPr sz="1400" spc="-10" dirty="0">
                <a:latin typeface="Calibri"/>
                <a:cs typeface="Calibri"/>
              </a:rPr>
              <a:t>ov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al,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30" dirty="0">
                <a:latin typeface="Calibri"/>
                <a:cs typeface="Calibri"/>
              </a:rPr>
              <a:t>P</a:t>
            </a:r>
            <a:r>
              <a:rPr sz="1400" spc="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op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 </a:t>
            </a:r>
            <a:r>
              <a:rPr sz="1400" spc="-30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tu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y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5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id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w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PR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82</a:t>
            </a:fld>
            <a:endParaRPr spc="-1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4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5" dirty="0"/>
              <a:t>B</a:t>
            </a:r>
            <a:r>
              <a:rPr sz="4000" spc="-25" dirty="0"/>
              <a:t>e</a:t>
            </a:r>
            <a:r>
              <a:rPr sz="4000" spc="-70" dirty="0"/>
              <a:t>y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70" dirty="0"/>
              <a:t>s</a:t>
            </a:r>
            <a:r>
              <a:rPr sz="4000" spc="-80" dirty="0"/>
              <a:t>t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5" dirty="0"/>
              <a:t>c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35" dirty="0"/>
              <a:t>Hum</a:t>
            </a:r>
            <a:r>
              <a:rPr sz="4000" spc="-20" dirty="0"/>
              <a:t>an</a:t>
            </a:r>
            <a:r>
              <a:rPr sz="4000" spc="-10" dirty="0"/>
              <a:t> </a:t>
            </a:r>
            <a:r>
              <a:rPr sz="4000" spc="-85" dirty="0"/>
              <a:t>K</a:t>
            </a:r>
            <a:r>
              <a:rPr sz="4000" spc="-25" dirty="0"/>
              <a:t>eyp</a:t>
            </a:r>
            <a:r>
              <a:rPr sz="4000" dirty="0"/>
              <a:t>o</a:t>
            </a:r>
            <a:r>
              <a:rPr sz="4000" spc="-10" dirty="0"/>
              <a:t>i</a:t>
            </a:r>
            <a:r>
              <a:rPr sz="4000" spc="-70" dirty="0"/>
              <a:t>n</a:t>
            </a:r>
            <a:r>
              <a:rPr sz="4000" spc="-15" dirty="0"/>
              <a:t>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7234334" y="1049482"/>
            <a:ext cx="3747795" cy="5184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64097" y="1346692"/>
            <a:ext cx="1454105" cy="44979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24548" y="1243583"/>
            <a:ext cx="3902075" cy="4709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lo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85" dirty="0">
                <a:latin typeface="Calibri"/>
                <a:cs typeface="Calibri"/>
              </a:rPr>
              <a:t>k</a:t>
            </a:r>
            <a:r>
              <a:rPr sz="2400" b="1" spc="-20" dirty="0">
                <a:latin typeface="Calibri"/>
                <a:cs typeface="Calibri"/>
              </a:rPr>
              <a:t>e</a:t>
            </a:r>
            <a:r>
              <a:rPr sz="2400" b="1" spc="-15" dirty="0">
                <a:latin typeface="Calibri"/>
                <a:cs typeface="Calibri"/>
              </a:rPr>
              <a:t>y</a:t>
            </a:r>
            <a:r>
              <a:rPr sz="2400" b="1" spc="-20" dirty="0">
                <a:latin typeface="Calibri"/>
                <a:cs typeface="Calibri"/>
              </a:rPr>
              <a:t>poi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7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Nose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4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ft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ft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ear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ft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uld</a:t>
            </a:r>
            <a:r>
              <a:rPr sz="2400" spc="-1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ft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45"/>
              </a:lnSpc>
              <a:spcBef>
                <a:spcPts val="20"/>
              </a:spcBef>
              <a:buFont typeface="Calibri"/>
              <a:buChar char="-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45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ft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Calibri"/>
              <a:buChar char="-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ft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Calibri"/>
              <a:buChar char="-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ft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164834"/>
            <a:ext cx="164274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u="heavy" spc="-10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9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900" u="heavy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900" u="heavy" spc="-5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900" u="heavy" dirty="0">
                <a:solidFill>
                  <a:srgbClr val="0563C1"/>
                </a:solidFill>
                <a:latin typeface="Calibri"/>
                <a:cs typeface="Calibri"/>
              </a:rPr>
              <a:t>on</a:t>
            </a:r>
            <a:r>
              <a:rPr sz="900" u="heavy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900" u="heavy" spc="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900" u="heavy" spc="-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900" u="heavy" spc="-1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900" u="heavy" spc="-5" dirty="0">
                <a:solidFill>
                  <a:srgbClr val="0563C1"/>
                </a:solidFill>
                <a:latin typeface="Calibri"/>
                <a:cs typeface="Calibri"/>
              </a:rPr>
              <a:t>ge </a:t>
            </a:r>
            <a:r>
              <a:rPr sz="900" spc="5" dirty="0">
                <a:latin typeface="Calibri"/>
                <a:cs typeface="Calibri"/>
              </a:rPr>
              <a:t>i</a:t>
            </a:r>
            <a:r>
              <a:rPr sz="900" dirty="0">
                <a:latin typeface="Calibri"/>
                <a:cs typeface="Calibri"/>
              </a:rPr>
              <a:t>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9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900" u="heavy" dirty="0">
                <a:solidFill>
                  <a:srgbClr val="0563C1"/>
                </a:solidFill>
                <a:latin typeface="Calibri"/>
                <a:cs typeface="Calibri"/>
              </a:rPr>
              <a:t>pub</a:t>
            </a:r>
            <a:r>
              <a:rPr sz="900" u="heavy" spc="5" dirty="0">
                <a:solidFill>
                  <a:srgbClr val="0563C1"/>
                </a:solidFill>
                <a:latin typeface="Calibri"/>
                <a:cs typeface="Calibri"/>
              </a:rPr>
              <a:t>li</a:t>
            </a:r>
            <a:r>
              <a:rPr sz="9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9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9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900" u="heavy" spc="-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900" u="heavy" spc="-10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900" u="heavy" spc="5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900" u="heavy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505967"/>
            <a:ext cx="6858000" cy="5696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" y="3825239"/>
            <a:ext cx="3398520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395731"/>
            <a:ext cx="467995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00"/>
              </a:lnSpc>
            </a:pP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ask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CNN:   I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70" dirty="0">
                <a:latin typeface="Calibri Light"/>
                <a:cs typeface="Calibri Light"/>
              </a:rPr>
              <a:t>s</a:t>
            </a:r>
            <a:r>
              <a:rPr sz="4000" b="0" spc="-80" dirty="0">
                <a:latin typeface="Calibri Light"/>
                <a:cs typeface="Calibri Light"/>
              </a:rPr>
              <a:t>t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c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2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me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80" dirty="0">
                <a:latin typeface="Calibri Light"/>
                <a:cs typeface="Calibri Light"/>
              </a:rPr>
              <a:t>t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92" y="2956699"/>
            <a:ext cx="1786889" cy="3196590"/>
          </a:xfrm>
          <a:custGeom>
            <a:avLst/>
            <a:gdLst/>
            <a:ahLst/>
            <a:cxnLst/>
            <a:rect l="l" t="t" r="r" b="b"/>
            <a:pathLst>
              <a:path w="1786889" h="3196590">
                <a:moveTo>
                  <a:pt x="0" y="0"/>
                </a:moveTo>
                <a:lnTo>
                  <a:pt x="1786507" y="0"/>
                </a:lnTo>
                <a:lnTo>
                  <a:pt x="1786507" y="3196393"/>
                </a:lnTo>
                <a:lnTo>
                  <a:pt x="0" y="31963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67839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787491" y="66647"/>
                </a:lnTo>
                <a:lnTo>
                  <a:pt x="0" y="346566"/>
                </a:lnTo>
                <a:lnTo>
                  <a:pt x="47379" y="479860"/>
                </a:lnTo>
                <a:lnTo>
                  <a:pt x="834871" y="199939"/>
                </a:lnTo>
                <a:lnTo>
                  <a:pt x="890253" y="199939"/>
                </a:lnTo>
                <a:lnTo>
                  <a:pt x="944474" y="85914"/>
                </a:lnTo>
                <a:lnTo>
                  <a:pt x="763802" y="0"/>
                </a:lnTo>
                <a:close/>
              </a:path>
              <a:path w="944879" h="480060">
                <a:moveTo>
                  <a:pt x="890253" y="199939"/>
                </a:moveTo>
                <a:lnTo>
                  <a:pt x="834871" y="199939"/>
                </a:lnTo>
                <a:lnTo>
                  <a:pt x="858561" y="266586"/>
                </a:lnTo>
                <a:lnTo>
                  <a:pt x="890253" y="19993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7838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944475" y="85913"/>
                </a:lnTo>
                <a:lnTo>
                  <a:pt x="858562" y="266586"/>
                </a:lnTo>
                <a:lnTo>
                  <a:pt x="834872" y="199939"/>
                </a:lnTo>
                <a:lnTo>
                  <a:pt x="47380" y="479859"/>
                </a:lnTo>
                <a:lnTo>
                  <a:pt x="0" y="346565"/>
                </a:lnTo>
                <a:lnTo>
                  <a:pt x="787491" y="66646"/>
                </a:lnTo>
                <a:lnTo>
                  <a:pt x="763802" y="0"/>
                </a:lnTo>
                <a:close/>
              </a:path>
            </a:pathLst>
          </a:custGeom>
          <a:ln w="9524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148590">
              <a:lnSpc>
                <a:spcPct val="100800"/>
              </a:lnSpc>
            </a:pPr>
            <a:r>
              <a:rPr sz="2400" spc="-30" dirty="0">
                <a:solidFill>
                  <a:srgbClr val="E69138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sk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 P</a:t>
            </a:r>
            <a:r>
              <a:rPr sz="2400" spc="-4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5471" y="4324582"/>
            <a:ext cx="1446245" cy="2000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2912" y="4445187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32912" y="4445187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01546" y="446527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2"/>
                </a:lnTo>
                <a:lnTo>
                  <a:pt x="10027" y="39167"/>
                </a:lnTo>
                <a:lnTo>
                  <a:pt x="24475" y="43013"/>
                </a:lnTo>
                <a:lnTo>
                  <a:pt x="34330" y="38764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9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01546" y="446527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52522" y="450449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5" y="39167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52522" y="450449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5474" y="451920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5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7" y="39167"/>
                </a:lnTo>
                <a:lnTo>
                  <a:pt x="24474" y="43013"/>
                </a:lnTo>
                <a:lnTo>
                  <a:pt x="34329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5474" y="451920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74082" y="4470181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74082" y="4470181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99598" y="4670704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0"/>
                </a:lnTo>
                <a:lnTo>
                  <a:pt x="14148" y="35433"/>
                </a:lnTo>
                <a:lnTo>
                  <a:pt x="32033" y="36397"/>
                </a:lnTo>
                <a:lnTo>
                  <a:pt x="40305" y="27455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99598" y="4670704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1713" y="466580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7" y="0"/>
                </a:moveTo>
                <a:lnTo>
                  <a:pt x="4882" y="6811"/>
                </a:lnTo>
                <a:lnTo>
                  <a:pt x="0" y="19116"/>
                </a:lnTo>
                <a:lnTo>
                  <a:pt x="10" y="19722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5"/>
                </a:lnTo>
                <a:lnTo>
                  <a:pt x="42374" y="11615"/>
                </a:lnTo>
                <a:lnTo>
                  <a:pt x="33264" y="3012"/>
                </a:lnTo>
                <a:lnTo>
                  <a:pt x="1711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1713" y="466580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14247" y="4955532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5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7" y="39167"/>
                </a:lnTo>
                <a:lnTo>
                  <a:pt x="24474" y="43013"/>
                </a:lnTo>
                <a:lnTo>
                  <a:pt x="34329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14247" y="4955532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17201" y="504377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5" y="39167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7201" y="504377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29013" y="5058003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29013" y="5058003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99598" y="5362022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15216" y="0"/>
                </a:moveTo>
                <a:lnTo>
                  <a:pt x="4339" y="7662"/>
                </a:lnTo>
                <a:lnTo>
                  <a:pt x="0" y="21505"/>
                </a:lnTo>
                <a:lnTo>
                  <a:pt x="2982" y="32485"/>
                </a:lnTo>
                <a:lnTo>
                  <a:pt x="12384" y="39716"/>
                </a:lnTo>
                <a:lnTo>
                  <a:pt x="28745" y="40780"/>
                </a:lnTo>
                <a:lnTo>
                  <a:pt x="35950" y="30827"/>
                </a:lnTo>
                <a:lnTo>
                  <a:pt x="37856" y="13567"/>
                </a:lnTo>
                <a:lnTo>
                  <a:pt x="29802" y="3534"/>
                </a:lnTo>
                <a:lnTo>
                  <a:pt x="1521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99598" y="5362022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0" y="21505"/>
                </a:moveTo>
                <a:lnTo>
                  <a:pt x="4340" y="7662"/>
                </a:lnTo>
                <a:lnTo>
                  <a:pt x="15216" y="0"/>
                </a:lnTo>
                <a:lnTo>
                  <a:pt x="29803" y="3534"/>
                </a:lnTo>
                <a:lnTo>
                  <a:pt x="37856" y="13567"/>
                </a:lnTo>
                <a:lnTo>
                  <a:pt x="35950" y="30827"/>
                </a:lnTo>
                <a:lnTo>
                  <a:pt x="28746" y="40780"/>
                </a:lnTo>
                <a:lnTo>
                  <a:pt x="12384" y="39716"/>
                </a:lnTo>
                <a:lnTo>
                  <a:pt x="2982" y="32485"/>
                </a:lnTo>
                <a:lnTo>
                  <a:pt x="0" y="2150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2493" y="5372245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02493" y="537224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40768" y="539185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40768" y="539185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07395" y="573455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0"/>
                </a:lnTo>
                <a:lnTo>
                  <a:pt x="14148" y="35433"/>
                </a:lnTo>
                <a:lnTo>
                  <a:pt x="32033" y="36397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07395" y="573455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96644" y="5774253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3"/>
                </a:lnTo>
                <a:lnTo>
                  <a:pt x="10026" y="39168"/>
                </a:lnTo>
                <a:lnTo>
                  <a:pt x="24475" y="43013"/>
                </a:lnTo>
                <a:lnTo>
                  <a:pt x="34330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96644" y="5774253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7201" y="609291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6" y="39168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17201" y="609291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81936" y="613213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7" y="39168"/>
                </a:lnTo>
                <a:lnTo>
                  <a:pt x="24475" y="43013"/>
                </a:lnTo>
                <a:lnTo>
                  <a:pt x="34330" y="38764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9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81936" y="613213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24555" y="5770826"/>
            <a:ext cx="13335" cy="316230"/>
          </a:xfrm>
          <a:custGeom>
            <a:avLst/>
            <a:gdLst/>
            <a:ahLst/>
            <a:cxnLst/>
            <a:rect l="l" t="t" r="r" b="b"/>
            <a:pathLst>
              <a:path w="13335" h="316229">
                <a:moveTo>
                  <a:pt x="12995" y="316191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24555" y="5412942"/>
            <a:ext cx="3810" cy="316230"/>
          </a:xfrm>
          <a:custGeom>
            <a:avLst/>
            <a:gdLst/>
            <a:ahLst/>
            <a:cxnLst/>
            <a:rect l="l" t="t" r="r" b="b"/>
            <a:pathLst>
              <a:path w="3810" h="316229">
                <a:moveTo>
                  <a:pt x="3603" y="316191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9095" y="5814949"/>
            <a:ext cx="15240" cy="312420"/>
          </a:xfrm>
          <a:custGeom>
            <a:avLst/>
            <a:gdLst/>
            <a:ahLst/>
            <a:cxnLst/>
            <a:rect l="l" t="t" r="r" b="b"/>
            <a:pathLst>
              <a:path w="15239" h="312420">
                <a:moveTo>
                  <a:pt x="0" y="312179"/>
                </a:moveTo>
                <a:lnTo>
                  <a:pt x="14707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13803" y="5432552"/>
            <a:ext cx="45720" cy="340360"/>
          </a:xfrm>
          <a:custGeom>
            <a:avLst/>
            <a:gdLst/>
            <a:ahLst/>
            <a:cxnLst/>
            <a:rect l="l" t="t" r="r" b="b"/>
            <a:pathLst>
              <a:path w="45720" h="340360">
                <a:moveTo>
                  <a:pt x="0" y="340027"/>
                </a:moveTo>
                <a:lnTo>
                  <a:pt x="45198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44164" y="5393332"/>
            <a:ext cx="295910" cy="19685"/>
          </a:xfrm>
          <a:custGeom>
            <a:avLst/>
            <a:gdLst/>
            <a:ahLst/>
            <a:cxnLst/>
            <a:rect l="l" t="t" r="r" b="b"/>
            <a:pathLst>
              <a:path w="295910" h="19685">
                <a:moveTo>
                  <a:pt x="295775" y="19385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83384" y="4682466"/>
            <a:ext cx="315595" cy="5715"/>
          </a:xfrm>
          <a:custGeom>
            <a:avLst/>
            <a:gdLst/>
            <a:ahLst/>
            <a:cxnLst/>
            <a:rect l="l" t="t" r="r" b="b"/>
            <a:pathLst>
              <a:path w="315595" h="5714">
                <a:moveTo>
                  <a:pt x="315239" y="5530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31406" y="4697174"/>
            <a:ext cx="111760" cy="254000"/>
          </a:xfrm>
          <a:custGeom>
            <a:avLst/>
            <a:gdLst/>
            <a:ahLst/>
            <a:cxnLst/>
            <a:rect l="l" t="t" r="r" b="b"/>
            <a:pathLst>
              <a:path w="111760" h="254000">
                <a:moveTo>
                  <a:pt x="0" y="253782"/>
                </a:moveTo>
                <a:lnTo>
                  <a:pt x="111254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51016" y="4986422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0" y="0"/>
                </a:moveTo>
                <a:lnTo>
                  <a:pt x="74362" y="59786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16757" y="4706979"/>
            <a:ext cx="28575" cy="343535"/>
          </a:xfrm>
          <a:custGeom>
            <a:avLst/>
            <a:gdLst/>
            <a:ahLst/>
            <a:cxnLst/>
            <a:rect l="l" t="t" r="r" b="b"/>
            <a:pathLst>
              <a:path w="28575" h="343535">
                <a:moveTo>
                  <a:pt x="0" y="0"/>
                </a:moveTo>
                <a:lnTo>
                  <a:pt x="28329" y="343333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16757" y="5094278"/>
            <a:ext cx="30480" cy="264795"/>
          </a:xfrm>
          <a:custGeom>
            <a:avLst/>
            <a:gdLst/>
            <a:ahLst/>
            <a:cxnLst/>
            <a:rect l="l" t="t" r="r" b="b"/>
            <a:pathLst>
              <a:path w="30479" h="264795">
                <a:moveTo>
                  <a:pt x="0" y="264179"/>
                </a:moveTo>
                <a:lnTo>
                  <a:pt x="3015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91241" y="4687368"/>
            <a:ext cx="48260" cy="714375"/>
          </a:xfrm>
          <a:custGeom>
            <a:avLst/>
            <a:gdLst/>
            <a:ahLst/>
            <a:cxnLst/>
            <a:rect l="l" t="t" r="r" b="b"/>
            <a:pathLst>
              <a:path w="48260" h="714375">
                <a:moveTo>
                  <a:pt x="0" y="713936"/>
                </a:moveTo>
                <a:lnTo>
                  <a:pt x="47943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40265" y="4545195"/>
            <a:ext cx="32384" cy="141605"/>
          </a:xfrm>
          <a:custGeom>
            <a:avLst/>
            <a:gdLst/>
            <a:ahLst/>
            <a:cxnLst/>
            <a:rect l="l" t="t" r="r" b="b"/>
            <a:pathLst>
              <a:path w="32385" h="141604">
                <a:moveTo>
                  <a:pt x="0" y="141311"/>
                </a:moveTo>
                <a:lnTo>
                  <a:pt x="32285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50070" y="4481462"/>
            <a:ext cx="6350" cy="26670"/>
          </a:xfrm>
          <a:custGeom>
            <a:avLst/>
            <a:gdLst/>
            <a:ahLst/>
            <a:cxnLst/>
            <a:rect l="l" t="t" r="r" b="b"/>
            <a:pathLst>
              <a:path w="6350" h="26670">
                <a:moveTo>
                  <a:pt x="6329" y="26377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94193" y="4496170"/>
            <a:ext cx="13335" cy="26670"/>
          </a:xfrm>
          <a:custGeom>
            <a:avLst/>
            <a:gdLst/>
            <a:ahLst/>
            <a:cxnLst/>
            <a:rect l="l" t="t" r="r" b="b"/>
            <a:pathLst>
              <a:path w="13335" h="26670">
                <a:moveTo>
                  <a:pt x="13233" y="0"/>
                </a:moveTo>
                <a:lnTo>
                  <a:pt x="0" y="26377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74583" y="4461852"/>
            <a:ext cx="34925" cy="6350"/>
          </a:xfrm>
          <a:custGeom>
            <a:avLst/>
            <a:gdLst/>
            <a:ahLst/>
            <a:cxnLst/>
            <a:rect l="l" t="t" r="r" b="b"/>
            <a:pathLst>
              <a:path w="34925" h="6350">
                <a:moveTo>
                  <a:pt x="0" y="0"/>
                </a:moveTo>
                <a:lnTo>
                  <a:pt x="34844" y="6329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43219" y="4481462"/>
            <a:ext cx="22225" cy="43815"/>
          </a:xfrm>
          <a:custGeom>
            <a:avLst/>
            <a:gdLst/>
            <a:ahLst/>
            <a:cxnLst/>
            <a:rect l="l" t="t" r="r" b="b"/>
            <a:pathLst>
              <a:path w="22225" h="43814">
                <a:moveTo>
                  <a:pt x="0" y="0"/>
                </a:moveTo>
                <a:lnTo>
                  <a:pt x="21937" y="43548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10850" y="4461852"/>
            <a:ext cx="20955" cy="13970"/>
          </a:xfrm>
          <a:custGeom>
            <a:avLst/>
            <a:gdLst/>
            <a:ahLst/>
            <a:cxnLst/>
            <a:rect l="l" t="t" r="r" b="b"/>
            <a:pathLst>
              <a:path w="20954" h="13970">
                <a:moveTo>
                  <a:pt x="20938" y="0"/>
                </a:moveTo>
                <a:lnTo>
                  <a:pt x="0" y="13427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470987" y="3678251"/>
            <a:ext cx="1786889" cy="266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330" marR="410845" indent="85725">
              <a:lnSpc>
                <a:spcPts val="2090"/>
              </a:lnSpc>
            </a:pPr>
            <a:r>
              <a:rPr sz="1800" b="1" spc="-30" dirty="0">
                <a:latin typeface="Calibri"/>
                <a:cs typeface="Calibri"/>
              </a:rPr>
              <a:t>K</a:t>
            </a:r>
            <a:r>
              <a:rPr sz="1800" b="1" spc="-25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yp</a:t>
            </a:r>
            <a:r>
              <a:rPr sz="1800" b="1" spc="-20" dirty="0">
                <a:latin typeface="Calibri"/>
                <a:cs typeface="Calibri"/>
              </a:rPr>
              <a:t>oi</a:t>
            </a:r>
            <a:r>
              <a:rPr sz="1800" b="1" spc="-30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25" dirty="0">
                <a:latin typeface="Calibri"/>
                <a:cs typeface="Calibri"/>
              </a:rPr>
              <a:t>s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im</a:t>
            </a:r>
            <a:r>
              <a:rPr sz="1800" b="1" spc="-30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15" dirty="0">
                <a:latin typeface="Calibri"/>
                <a:cs typeface="Calibri"/>
              </a:rPr>
              <a:t>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470987" y="3678251"/>
            <a:ext cx="1786889" cy="2665730"/>
          </a:xfrm>
          <a:custGeom>
            <a:avLst/>
            <a:gdLst/>
            <a:ahLst/>
            <a:cxnLst/>
            <a:rect l="l" t="t" r="r" b="b"/>
            <a:pathLst>
              <a:path w="1786889" h="2665729">
                <a:moveTo>
                  <a:pt x="0" y="0"/>
                </a:moveTo>
                <a:lnTo>
                  <a:pt x="1786508" y="0"/>
                </a:lnTo>
                <a:lnTo>
                  <a:pt x="1786508" y="2665332"/>
                </a:lnTo>
                <a:lnTo>
                  <a:pt x="0" y="26653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09168" y="6187694"/>
            <a:ext cx="193167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84</a:t>
            </a:fld>
            <a:endParaRPr spc="-1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505967"/>
            <a:ext cx="6858000" cy="5696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" y="3825239"/>
            <a:ext cx="3398520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395731"/>
            <a:ext cx="408686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00"/>
              </a:lnSpc>
            </a:pP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ask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CNN: </a:t>
            </a:r>
            <a:r>
              <a:rPr sz="4000" b="0" spc="-85" dirty="0">
                <a:latin typeface="Calibri Light"/>
                <a:cs typeface="Calibri Light"/>
              </a:rPr>
              <a:t>K</a:t>
            </a:r>
            <a:r>
              <a:rPr sz="4000" b="0" spc="-25" dirty="0">
                <a:latin typeface="Calibri Light"/>
                <a:cs typeface="Calibri Light"/>
              </a:rPr>
              <a:t>eyp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92" y="2956699"/>
            <a:ext cx="3455670" cy="3196590"/>
          </a:xfrm>
          <a:custGeom>
            <a:avLst/>
            <a:gdLst/>
            <a:ahLst/>
            <a:cxnLst/>
            <a:rect l="l" t="t" r="r" b="b"/>
            <a:pathLst>
              <a:path w="3455670" h="3196590">
                <a:moveTo>
                  <a:pt x="0" y="0"/>
                </a:moveTo>
                <a:lnTo>
                  <a:pt x="3455357" y="0"/>
                </a:lnTo>
                <a:lnTo>
                  <a:pt x="3455357" y="3196393"/>
                </a:lnTo>
                <a:lnTo>
                  <a:pt x="0" y="31963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67839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787491" y="66647"/>
                </a:lnTo>
                <a:lnTo>
                  <a:pt x="0" y="346566"/>
                </a:lnTo>
                <a:lnTo>
                  <a:pt x="47379" y="479860"/>
                </a:lnTo>
                <a:lnTo>
                  <a:pt x="834871" y="199939"/>
                </a:lnTo>
                <a:lnTo>
                  <a:pt x="890253" y="199939"/>
                </a:lnTo>
                <a:lnTo>
                  <a:pt x="944474" y="85914"/>
                </a:lnTo>
                <a:lnTo>
                  <a:pt x="763802" y="0"/>
                </a:lnTo>
                <a:close/>
              </a:path>
              <a:path w="944879" h="480060">
                <a:moveTo>
                  <a:pt x="890253" y="199939"/>
                </a:moveTo>
                <a:lnTo>
                  <a:pt x="834871" y="199939"/>
                </a:lnTo>
                <a:lnTo>
                  <a:pt x="858561" y="266586"/>
                </a:lnTo>
                <a:lnTo>
                  <a:pt x="890253" y="19993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7838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944475" y="85913"/>
                </a:lnTo>
                <a:lnTo>
                  <a:pt x="858562" y="266586"/>
                </a:lnTo>
                <a:lnTo>
                  <a:pt x="834872" y="199939"/>
                </a:lnTo>
                <a:lnTo>
                  <a:pt x="47380" y="479859"/>
                </a:lnTo>
                <a:lnTo>
                  <a:pt x="0" y="346565"/>
                </a:lnTo>
                <a:lnTo>
                  <a:pt x="787491" y="66646"/>
                </a:lnTo>
                <a:lnTo>
                  <a:pt x="763802" y="0"/>
                </a:lnTo>
                <a:close/>
              </a:path>
            </a:pathLst>
          </a:custGeom>
          <a:ln w="9524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148590">
              <a:lnSpc>
                <a:spcPct val="100800"/>
              </a:lnSpc>
            </a:pPr>
            <a:r>
              <a:rPr sz="2400" spc="-30" dirty="0">
                <a:solidFill>
                  <a:srgbClr val="E69138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sk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 P</a:t>
            </a:r>
            <a:r>
              <a:rPr sz="2400" spc="-4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144780">
              <a:lnSpc>
                <a:spcPct val="100800"/>
              </a:lnSpc>
            </a:pPr>
            <a:r>
              <a:rPr sz="2400" spc="-60" dirty="0">
                <a:solidFill>
                  <a:srgbClr val="E69138"/>
                </a:solidFill>
                <a:latin typeface="Calibri"/>
                <a:cs typeface="Calibri"/>
              </a:rPr>
              <a:t>K</a:t>
            </a:r>
            <a:r>
              <a:rPr sz="2400" spc="-25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E69138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t 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43513" y="1685131"/>
            <a:ext cx="1109345" cy="292100"/>
          </a:xfrm>
          <a:custGeom>
            <a:avLst/>
            <a:gdLst/>
            <a:ahLst/>
            <a:cxnLst/>
            <a:rect l="l" t="t" r="r" b="b"/>
            <a:pathLst>
              <a:path w="1109345" h="292100">
                <a:moveTo>
                  <a:pt x="956604" y="0"/>
                </a:moveTo>
                <a:lnTo>
                  <a:pt x="962494" y="70485"/>
                </a:lnTo>
                <a:lnTo>
                  <a:pt x="0" y="150922"/>
                </a:lnTo>
                <a:lnTo>
                  <a:pt x="11781" y="291895"/>
                </a:lnTo>
                <a:lnTo>
                  <a:pt x="974276" y="211457"/>
                </a:lnTo>
                <a:lnTo>
                  <a:pt x="1039780" y="211457"/>
                </a:lnTo>
                <a:lnTo>
                  <a:pt x="1109357" y="129190"/>
                </a:lnTo>
                <a:lnTo>
                  <a:pt x="956604" y="0"/>
                </a:lnTo>
                <a:close/>
              </a:path>
              <a:path w="1109345" h="292100">
                <a:moveTo>
                  <a:pt x="1039780" y="211457"/>
                </a:moveTo>
                <a:lnTo>
                  <a:pt x="974276" y="211457"/>
                </a:lnTo>
                <a:lnTo>
                  <a:pt x="980166" y="281943"/>
                </a:lnTo>
                <a:lnTo>
                  <a:pt x="1039780" y="211457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3513" y="1685130"/>
            <a:ext cx="1109980" cy="292100"/>
          </a:xfrm>
          <a:custGeom>
            <a:avLst/>
            <a:gdLst/>
            <a:ahLst/>
            <a:cxnLst/>
            <a:rect l="l" t="t" r="r" b="b"/>
            <a:pathLst>
              <a:path w="1109979" h="292100">
                <a:moveTo>
                  <a:pt x="956604" y="0"/>
                </a:moveTo>
                <a:lnTo>
                  <a:pt x="1109357" y="129190"/>
                </a:lnTo>
                <a:lnTo>
                  <a:pt x="980167" y="281944"/>
                </a:lnTo>
                <a:lnTo>
                  <a:pt x="974276" y="211458"/>
                </a:lnTo>
                <a:lnTo>
                  <a:pt x="11781" y="291895"/>
                </a:lnTo>
                <a:lnTo>
                  <a:pt x="0" y="150923"/>
                </a:lnTo>
                <a:lnTo>
                  <a:pt x="962495" y="70486"/>
                </a:lnTo>
                <a:lnTo>
                  <a:pt x="956604" y="0"/>
                </a:lnTo>
                <a:close/>
              </a:path>
            </a:pathLst>
          </a:custGeom>
          <a:ln w="9524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5471" y="4324582"/>
            <a:ext cx="1446245" cy="2000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2912" y="4445187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32912" y="4445187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01546" y="446527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2"/>
                </a:lnTo>
                <a:lnTo>
                  <a:pt x="10027" y="39167"/>
                </a:lnTo>
                <a:lnTo>
                  <a:pt x="24475" y="43013"/>
                </a:lnTo>
                <a:lnTo>
                  <a:pt x="34330" y="38764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9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01546" y="446527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52522" y="450449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5" y="39167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2522" y="450449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55474" y="451920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5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7" y="39167"/>
                </a:lnTo>
                <a:lnTo>
                  <a:pt x="24474" y="43013"/>
                </a:lnTo>
                <a:lnTo>
                  <a:pt x="34329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55474" y="451920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74082" y="4470181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4082" y="4470181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99598" y="4670704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0"/>
                </a:lnTo>
                <a:lnTo>
                  <a:pt x="14148" y="35433"/>
                </a:lnTo>
                <a:lnTo>
                  <a:pt x="32033" y="36397"/>
                </a:lnTo>
                <a:lnTo>
                  <a:pt x="40305" y="27455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99598" y="4670704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41713" y="466580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7" y="0"/>
                </a:moveTo>
                <a:lnTo>
                  <a:pt x="4882" y="6811"/>
                </a:lnTo>
                <a:lnTo>
                  <a:pt x="0" y="19116"/>
                </a:lnTo>
                <a:lnTo>
                  <a:pt x="10" y="19722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5"/>
                </a:lnTo>
                <a:lnTo>
                  <a:pt x="42374" y="11615"/>
                </a:lnTo>
                <a:lnTo>
                  <a:pt x="33264" y="3012"/>
                </a:lnTo>
                <a:lnTo>
                  <a:pt x="1711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41713" y="466580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14247" y="4955532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5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7" y="39167"/>
                </a:lnTo>
                <a:lnTo>
                  <a:pt x="24474" y="43013"/>
                </a:lnTo>
                <a:lnTo>
                  <a:pt x="34329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14247" y="4955532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17201" y="504377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5" y="39167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17201" y="504377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9013" y="5058003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9013" y="5058003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99598" y="5362022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15216" y="0"/>
                </a:moveTo>
                <a:lnTo>
                  <a:pt x="4339" y="7662"/>
                </a:lnTo>
                <a:lnTo>
                  <a:pt x="0" y="21505"/>
                </a:lnTo>
                <a:lnTo>
                  <a:pt x="2982" y="32485"/>
                </a:lnTo>
                <a:lnTo>
                  <a:pt x="12384" y="39716"/>
                </a:lnTo>
                <a:lnTo>
                  <a:pt x="28745" y="40780"/>
                </a:lnTo>
                <a:lnTo>
                  <a:pt x="35950" y="30827"/>
                </a:lnTo>
                <a:lnTo>
                  <a:pt x="37856" y="13567"/>
                </a:lnTo>
                <a:lnTo>
                  <a:pt x="29802" y="3534"/>
                </a:lnTo>
                <a:lnTo>
                  <a:pt x="1521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99598" y="5362022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0" y="21505"/>
                </a:moveTo>
                <a:lnTo>
                  <a:pt x="4340" y="7662"/>
                </a:lnTo>
                <a:lnTo>
                  <a:pt x="15216" y="0"/>
                </a:lnTo>
                <a:lnTo>
                  <a:pt x="29803" y="3534"/>
                </a:lnTo>
                <a:lnTo>
                  <a:pt x="37856" y="13567"/>
                </a:lnTo>
                <a:lnTo>
                  <a:pt x="35950" y="30827"/>
                </a:lnTo>
                <a:lnTo>
                  <a:pt x="28746" y="40780"/>
                </a:lnTo>
                <a:lnTo>
                  <a:pt x="12384" y="39716"/>
                </a:lnTo>
                <a:lnTo>
                  <a:pt x="2982" y="32485"/>
                </a:lnTo>
                <a:lnTo>
                  <a:pt x="0" y="2150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02493" y="5372245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02493" y="537224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40768" y="539185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40768" y="539185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7395" y="573455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0"/>
                </a:lnTo>
                <a:lnTo>
                  <a:pt x="14148" y="35433"/>
                </a:lnTo>
                <a:lnTo>
                  <a:pt x="32033" y="36397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07395" y="573455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96644" y="5774253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3"/>
                </a:lnTo>
                <a:lnTo>
                  <a:pt x="10026" y="39168"/>
                </a:lnTo>
                <a:lnTo>
                  <a:pt x="24475" y="43013"/>
                </a:lnTo>
                <a:lnTo>
                  <a:pt x="34330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96644" y="5774253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17201" y="609291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6" y="39168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17201" y="609291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1936" y="613213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7" y="39168"/>
                </a:lnTo>
                <a:lnTo>
                  <a:pt x="24475" y="43013"/>
                </a:lnTo>
                <a:lnTo>
                  <a:pt x="34330" y="38764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9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81936" y="613213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24555" y="5770826"/>
            <a:ext cx="13335" cy="316230"/>
          </a:xfrm>
          <a:custGeom>
            <a:avLst/>
            <a:gdLst/>
            <a:ahLst/>
            <a:cxnLst/>
            <a:rect l="l" t="t" r="r" b="b"/>
            <a:pathLst>
              <a:path w="13335" h="316229">
                <a:moveTo>
                  <a:pt x="12995" y="316191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24555" y="5412942"/>
            <a:ext cx="3810" cy="316230"/>
          </a:xfrm>
          <a:custGeom>
            <a:avLst/>
            <a:gdLst/>
            <a:ahLst/>
            <a:cxnLst/>
            <a:rect l="l" t="t" r="r" b="b"/>
            <a:pathLst>
              <a:path w="3810" h="316229">
                <a:moveTo>
                  <a:pt x="3603" y="316191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9095" y="5814949"/>
            <a:ext cx="15240" cy="312420"/>
          </a:xfrm>
          <a:custGeom>
            <a:avLst/>
            <a:gdLst/>
            <a:ahLst/>
            <a:cxnLst/>
            <a:rect l="l" t="t" r="r" b="b"/>
            <a:pathLst>
              <a:path w="15239" h="312420">
                <a:moveTo>
                  <a:pt x="0" y="312179"/>
                </a:moveTo>
                <a:lnTo>
                  <a:pt x="14707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13803" y="5432552"/>
            <a:ext cx="45720" cy="340360"/>
          </a:xfrm>
          <a:custGeom>
            <a:avLst/>
            <a:gdLst/>
            <a:ahLst/>
            <a:cxnLst/>
            <a:rect l="l" t="t" r="r" b="b"/>
            <a:pathLst>
              <a:path w="45720" h="340360">
                <a:moveTo>
                  <a:pt x="0" y="340027"/>
                </a:moveTo>
                <a:lnTo>
                  <a:pt x="45198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44164" y="5393332"/>
            <a:ext cx="295910" cy="19685"/>
          </a:xfrm>
          <a:custGeom>
            <a:avLst/>
            <a:gdLst/>
            <a:ahLst/>
            <a:cxnLst/>
            <a:rect l="l" t="t" r="r" b="b"/>
            <a:pathLst>
              <a:path w="295910" h="19685">
                <a:moveTo>
                  <a:pt x="295775" y="19385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83384" y="4682466"/>
            <a:ext cx="315595" cy="5715"/>
          </a:xfrm>
          <a:custGeom>
            <a:avLst/>
            <a:gdLst/>
            <a:ahLst/>
            <a:cxnLst/>
            <a:rect l="l" t="t" r="r" b="b"/>
            <a:pathLst>
              <a:path w="315595" h="5714">
                <a:moveTo>
                  <a:pt x="315239" y="5530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31406" y="4697174"/>
            <a:ext cx="111760" cy="254000"/>
          </a:xfrm>
          <a:custGeom>
            <a:avLst/>
            <a:gdLst/>
            <a:ahLst/>
            <a:cxnLst/>
            <a:rect l="l" t="t" r="r" b="b"/>
            <a:pathLst>
              <a:path w="111760" h="254000">
                <a:moveTo>
                  <a:pt x="0" y="253782"/>
                </a:moveTo>
                <a:lnTo>
                  <a:pt x="111254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51016" y="4986422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0" y="0"/>
                </a:moveTo>
                <a:lnTo>
                  <a:pt x="74362" y="59786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16757" y="4706979"/>
            <a:ext cx="28575" cy="343535"/>
          </a:xfrm>
          <a:custGeom>
            <a:avLst/>
            <a:gdLst/>
            <a:ahLst/>
            <a:cxnLst/>
            <a:rect l="l" t="t" r="r" b="b"/>
            <a:pathLst>
              <a:path w="28575" h="343535">
                <a:moveTo>
                  <a:pt x="0" y="0"/>
                </a:moveTo>
                <a:lnTo>
                  <a:pt x="28329" y="343333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16757" y="5094278"/>
            <a:ext cx="30480" cy="264795"/>
          </a:xfrm>
          <a:custGeom>
            <a:avLst/>
            <a:gdLst/>
            <a:ahLst/>
            <a:cxnLst/>
            <a:rect l="l" t="t" r="r" b="b"/>
            <a:pathLst>
              <a:path w="30479" h="264795">
                <a:moveTo>
                  <a:pt x="0" y="264179"/>
                </a:moveTo>
                <a:lnTo>
                  <a:pt x="3015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91241" y="4687368"/>
            <a:ext cx="48260" cy="714375"/>
          </a:xfrm>
          <a:custGeom>
            <a:avLst/>
            <a:gdLst/>
            <a:ahLst/>
            <a:cxnLst/>
            <a:rect l="l" t="t" r="r" b="b"/>
            <a:pathLst>
              <a:path w="48260" h="714375">
                <a:moveTo>
                  <a:pt x="0" y="713936"/>
                </a:moveTo>
                <a:lnTo>
                  <a:pt x="47943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40265" y="4545195"/>
            <a:ext cx="32384" cy="141605"/>
          </a:xfrm>
          <a:custGeom>
            <a:avLst/>
            <a:gdLst/>
            <a:ahLst/>
            <a:cxnLst/>
            <a:rect l="l" t="t" r="r" b="b"/>
            <a:pathLst>
              <a:path w="32385" h="141604">
                <a:moveTo>
                  <a:pt x="0" y="141311"/>
                </a:moveTo>
                <a:lnTo>
                  <a:pt x="32285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50070" y="4481462"/>
            <a:ext cx="6350" cy="26670"/>
          </a:xfrm>
          <a:custGeom>
            <a:avLst/>
            <a:gdLst/>
            <a:ahLst/>
            <a:cxnLst/>
            <a:rect l="l" t="t" r="r" b="b"/>
            <a:pathLst>
              <a:path w="6350" h="26670">
                <a:moveTo>
                  <a:pt x="6329" y="26377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94193" y="4496170"/>
            <a:ext cx="13335" cy="26670"/>
          </a:xfrm>
          <a:custGeom>
            <a:avLst/>
            <a:gdLst/>
            <a:ahLst/>
            <a:cxnLst/>
            <a:rect l="l" t="t" r="r" b="b"/>
            <a:pathLst>
              <a:path w="13335" h="26670">
                <a:moveTo>
                  <a:pt x="13233" y="0"/>
                </a:moveTo>
                <a:lnTo>
                  <a:pt x="0" y="26377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74583" y="4461852"/>
            <a:ext cx="34925" cy="6350"/>
          </a:xfrm>
          <a:custGeom>
            <a:avLst/>
            <a:gdLst/>
            <a:ahLst/>
            <a:cxnLst/>
            <a:rect l="l" t="t" r="r" b="b"/>
            <a:pathLst>
              <a:path w="34925" h="6350">
                <a:moveTo>
                  <a:pt x="0" y="0"/>
                </a:moveTo>
                <a:lnTo>
                  <a:pt x="34844" y="6329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43219" y="4481462"/>
            <a:ext cx="22225" cy="43815"/>
          </a:xfrm>
          <a:custGeom>
            <a:avLst/>
            <a:gdLst/>
            <a:ahLst/>
            <a:cxnLst/>
            <a:rect l="l" t="t" r="r" b="b"/>
            <a:pathLst>
              <a:path w="22225" h="43814">
                <a:moveTo>
                  <a:pt x="0" y="0"/>
                </a:moveTo>
                <a:lnTo>
                  <a:pt x="21937" y="43548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10850" y="4461852"/>
            <a:ext cx="20955" cy="13970"/>
          </a:xfrm>
          <a:custGeom>
            <a:avLst/>
            <a:gdLst/>
            <a:ahLst/>
            <a:cxnLst/>
            <a:rect l="l" t="t" r="r" b="b"/>
            <a:pathLst>
              <a:path w="20954" h="13970">
                <a:moveTo>
                  <a:pt x="20938" y="0"/>
                </a:moveTo>
                <a:lnTo>
                  <a:pt x="0" y="13427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813078" y="3750055"/>
            <a:ext cx="103886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5725">
              <a:lnSpc>
                <a:spcPts val="2090"/>
              </a:lnSpc>
            </a:pPr>
            <a:r>
              <a:rPr sz="1800" b="1" spc="-30" dirty="0">
                <a:latin typeface="Calibri"/>
                <a:cs typeface="Calibri"/>
              </a:rPr>
              <a:t>K</a:t>
            </a:r>
            <a:r>
              <a:rPr sz="1800" b="1" spc="-25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yp</a:t>
            </a:r>
            <a:r>
              <a:rPr sz="1800" b="1" spc="-20" dirty="0">
                <a:latin typeface="Calibri"/>
                <a:cs typeface="Calibri"/>
              </a:rPr>
              <a:t>oi</a:t>
            </a:r>
            <a:r>
              <a:rPr sz="1800" b="1" spc="-30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25" dirty="0">
                <a:latin typeface="Calibri"/>
                <a:cs typeface="Calibri"/>
              </a:rPr>
              <a:t>s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im</a:t>
            </a:r>
            <a:r>
              <a:rPr sz="1800" b="1" spc="-30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15" dirty="0">
                <a:latin typeface="Calibri"/>
                <a:cs typeface="Calibri"/>
              </a:rPr>
              <a:t>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9168" y="6187694"/>
            <a:ext cx="193167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85</a:t>
            </a:fld>
            <a:endParaRPr spc="-1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505967"/>
            <a:ext cx="6858000" cy="5696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" y="3825239"/>
            <a:ext cx="3398520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8" y="395731"/>
            <a:ext cx="408686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00"/>
              </a:lnSpc>
            </a:pP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ask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CNN: </a:t>
            </a:r>
            <a:r>
              <a:rPr sz="4000" b="0" spc="-85" dirty="0">
                <a:latin typeface="Calibri Light"/>
                <a:cs typeface="Calibri Light"/>
              </a:rPr>
              <a:t>K</a:t>
            </a:r>
            <a:r>
              <a:rPr sz="4000" b="0" spc="-25" dirty="0">
                <a:latin typeface="Calibri Light"/>
                <a:cs typeface="Calibri Light"/>
              </a:rPr>
              <a:t>eyp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70" dirty="0">
                <a:latin typeface="Calibri Light"/>
                <a:cs typeface="Calibri Light"/>
              </a:rPr>
              <a:t>n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25" dirty="0">
                <a:latin typeface="Calibri Light"/>
                <a:cs typeface="Calibri Light"/>
              </a:rPr>
              <a:t>E</a:t>
            </a:r>
            <a:r>
              <a:rPr sz="4000" b="0" spc="-65" dirty="0">
                <a:latin typeface="Calibri Light"/>
                <a:cs typeface="Calibri Light"/>
              </a:rPr>
              <a:t>s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5" dirty="0">
                <a:latin typeface="Calibri Light"/>
                <a:cs typeface="Calibri Light"/>
              </a:rPr>
              <a:t>m</a:t>
            </a:r>
            <a:r>
              <a:rPr sz="4000" b="0" spc="-55" dirty="0">
                <a:latin typeface="Calibri Light"/>
                <a:cs typeface="Calibri Light"/>
              </a:rPr>
              <a:t>a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92" y="2956699"/>
            <a:ext cx="3455670" cy="3196590"/>
          </a:xfrm>
          <a:custGeom>
            <a:avLst/>
            <a:gdLst/>
            <a:ahLst/>
            <a:cxnLst/>
            <a:rect l="l" t="t" r="r" b="b"/>
            <a:pathLst>
              <a:path w="3455670" h="3196590">
                <a:moveTo>
                  <a:pt x="0" y="0"/>
                </a:moveTo>
                <a:lnTo>
                  <a:pt x="3455357" y="0"/>
                </a:lnTo>
                <a:lnTo>
                  <a:pt x="3455357" y="3196393"/>
                </a:lnTo>
                <a:lnTo>
                  <a:pt x="0" y="31963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67839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787491" y="66647"/>
                </a:lnTo>
                <a:lnTo>
                  <a:pt x="0" y="346566"/>
                </a:lnTo>
                <a:lnTo>
                  <a:pt x="47379" y="479860"/>
                </a:lnTo>
                <a:lnTo>
                  <a:pt x="834871" y="199939"/>
                </a:lnTo>
                <a:lnTo>
                  <a:pt x="890253" y="199939"/>
                </a:lnTo>
                <a:lnTo>
                  <a:pt x="944474" y="85914"/>
                </a:lnTo>
                <a:lnTo>
                  <a:pt x="763802" y="0"/>
                </a:lnTo>
                <a:close/>
              </a:path>
              <a:path w="944879" h="480060">
                <a:moveTo>
                  <a:pt x="890253" y="199939"/>
                </a:moveTo>
                <a:lnTo>
                  <a:pt x="834871" y="199939"/>
                </a:lnTo>
                <a:lnTo>
                  <a:pt x="858561" y="266586"/>
                </a:lnTo>
                <a:lnTo>
                  <a:pt x="890253" y="19993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7838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944475" y="85913"/>
                </a:lnTo>
                <a:lnTo>
                  <a:pt x="858562" y="266586"/>
                </a:lnTo>
                <a:lnTo>
                  <a:pt x="834872" y="199939"/>
                </a:lnTo>
                <a:lnTo>
                  <a:pt x="47380" y="479859"/>
                </a:lnTo>
                <a:lnTo>
                  <a:pt x="0" y="346565"/>
                </a:lnTo>
                <a:lnTo>
                  <a:pt x="787491" y="66646"/>
                </a:lnTo>
                <a:lnTo>
                  <a:pt x="763802" y="0"/>
                </a:lnTo>
                <a:close/>
              </a:path>
            </a:pathLst>
          </a:custGeom>
          <a:ln w="9524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66219" y="508961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148590">
              <a:lnSpc>
                <a:spcPct val="100800"/>
              </a:lnSpc>
            </a:pPr>
            <a:r>
              <a:rPr sz="2400" spc="-30" dirty="0">
                <a:solidFill>
                  <a:srgbClr val="E69138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sk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 P</a:t>
            </a:r>
            <a:r>
              <a:rPr sz="2400" spc="-4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144780">
              <a:lnSpc>
                <a:spcPct val="100800"/>
              </a:lnSpc>
            </a:pPr>
            <a:r>
              <a:rPr sz="2400" spc="-60" dirty="0">
                <a:solidFill>
                  <a:srgbClr val="E69138"/>
                </a:solidFill>
                <a:latin typeface="Calibri"/>
                <a:cs typeface="Calibri"/>
              </a:rPr>
              <a:t>K</a:t>
            </a:r>
            <a:r>
              <a:rPr sz="2400" spc="-25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E69138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t 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43513" y="1685131"/>
            <a:ext cx="1109345" cy="292100"/>
          </a:xfrm>
          <a:custGeom>
            <a:avLst/>
            <a:gdLst/>
            <a:ahLst/>
            <a:cxnLst/>
            <a:rect l="l" t="t" r="r" b="b"/>
            <a:pathLst>
              <a:path w="1109345" h="292100">
                <a:moveTo>
                  <a:pt x="956604" y="0"/>
                </a:moveTo>
                <a:lnTo>
                  <a:pt x="962494" y="70485"/>
                </a:lnTo>
                <a:lnTo>
                  <a:pt x="0" y="150922"/>
                </a:lnTo>
                <a:lnTo>
                  <a:pt x="11781" y="291895"/>
                </a:lnTo>
                <a:lnTo>
                  <a:pt x="974276" y="211457"/>
                </a:lnTo>
                <a:lnTo>
                  <a:pt x="1039780" y="211457"/>
                </a:lnTo>
                <a:lnTo>
                  <a:pt x="1109357" y="129190"/>
                </a:lnTo>
                <a:lnTo>
                  <a:pt x="956604" y="0"/>
                </a:lnTo>
                <a:close/>
              </a:path>
              <a:path w="1109345" h="292100">
                <a:moveTo>
                  <a:pt x="1039780" y="211457"/>
                </a:moveTo>
                <a:lnTo>
                  <a:pt x="974276" y="211457"/>
                </a:lnTo>
                <a:lnTo>
                  <a:pt x="980166" y="281943"/>
                </a:lnTo>
                <a:lnTo>
                  <a:pt x="1039780" y="211457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3513" y="1685130"/>
            <a:ext cx="1109980" cy="292100"/>
          </a:xfrm>
          <a:custGeom>
            <a:avLst/>
            <a:gdLst/>
            <a:ahLst/>
            <a:cxnLst/>
            <a:rect l="l" t="t" r="r" b="b"/>
            <a:pathLst>
              <a:path w="1109979" h="292100">
                <a:moveTo>
                  <a:pt x="956604" y="0"/>
                </a:moveTo>
                <a:lnTo>
                  <a:pt x="1109357" y="129190"/>
                </a:lnTo>
                <a:lnTo>
                  <a:pt x="980167" y="281944"/>
                </a:lnTo>
                <a:lnTo>
                  <a:pt x="974276" y="211458"/>
                </a:lnTo>
                <a:lnTo>
                  <a:pt x="11781" y="291895"/>
                </a:lnTo>
                <a:lnTo>
                  <a:pt x="0" y="150923"/>
                </a:lnTo>
                <a:lnTo>
                  <a:pt x="962495" y="70486"/>
                </a:lnTo>
                <a:lnTo>
                  <a:pt x="956604" y="0"/>
                </a:lnTo>
                <a:close/>
              </a:path>
            </a:pathLst>
          </a:custGeom>
          <a:ln w="9524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5471" y="4324582"/>
            <a:ext cx="1446245" cy="2000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2912" y="4445187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32912" y="4445187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01546" y="446527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2"/>
                </a:lnTo>
                <a:lnTo>
                  <a:pt x="10027" y="39167"/>
                </a:lnTo>
                <a:lnTo>
                  <a:pt x="24475" y="43013"/>
                </a:lnTo>
                <a:lnTo>
                  <a:pt x="34330" y="38764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9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01546" y="446527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52522" y="450449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5" y="39167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2522" y="450449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55474" y="451920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5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7" y="39167"/>
                </a:lnTo>
                <a:lnTo>
                  <a:pt x="24474" y="43013"/>
                </a:lnTo>
                <a:lnTo>
                  <a:pt x="34329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55474" y="451920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74082" y="4470181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4082" y="4470181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99598" y="4670704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0"/>
                </a:lnTo>
                <a:lnTo>
                  <a:pt x="14148" y="35433"/>
                </a:lnTo>
                <a:lnTo>
                  <a:pt x="32033" y="36397"/>
                </a:lnTo>
                <a:lnTo>
                  <a:pt x="40305" y="27455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99598" y="4670704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41713" y="466580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7" y="0"/>
                </a:moveTo>
                <a:lnTo>
                  <a:pt x="4882" y="6811"/>
                </a:lnTo>
                <a:lnTo>
                  <a:pt x="0" y="19116"/>
                </a:lnTo>
                <a:lnTo>
                  <a:pt x="10" y="19722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5"/>
                </a:lnTo>
                <a:lnTo>
                  <a:pt x="42374" y="11615"/>
                </a:lnTo>
                <a:lnTo>
                  <a:pt x="33264" y="3012"/>
                </a:lnTo>
                <a:lnTo>
                  <a:pt x="1711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41713" y="466580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14247" y="4955532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5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7" y="39167"/>
                </a:lnTo>
                <a:lnTo>
                  <a:pt x="24474" y="43013"/>
                </a:lnTo>
                <a:lnTo>
                  <a:pt x="34329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14247" y="4955532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17201" y="504377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5" y="39167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17201" y="504377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9013" y="5058003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9013" y="5058003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99598" y="5362022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15216" y="0"/>
                </a:moveTo>
                <a:lnTo>
                  <a:pt x="4339" y="7662"/>
                </a:lnTo>
                <a:lnTo>
                  <a:pt x="0" y="21505"/>
                </a:lnTo>
                <a:lnTo>
                  <a:pt x="2982" y="32485"/>
                </a:lnTo>
                <a:lnTo>
                  <a:pt x="12384" y="39716"/>
                </a:lnTo>
                <a:lnTo>
                  <a:pt x="28745" y="40780"/>
                </a:lnTo>
                <a:lnTo>
                  <a:pt x="35950" y="30827"/>
                </a:lnTo>
                <a:lnTo>
                  <a:pt x="37856" y="13567"/>
                </a:lnTo>
                <a:lnTo>
                  <a:pt x="29802" y="3534"/>
                </a:lnTo>
                <a:lnTo>
                  <a:pt x="1521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99598" y="5362022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0" y="21505"/>
                </a:moveTo>
                <a:lnTo>
                  <a:pt x="4340" y="7662"/>
                </a:lnTo>
                <a:lnTo>
                  <a:pt x="15216" y="0"/>
                </a:lnTo>
                <a:lnTo>
                  <a:pt x="29803" y="3534"/>
                </a:lnTo>
                <a:lnTo>
                  <a:pt x="37856" y="13567"/>
                </a:lnTo>
                <a:lnTo>
                  <a:pt x="35950" y="30827"/>
                </a:lnTo>
                <a:lnTo>
                  <a:pt x="28746" y="40780"/>
                </a:lnTo>
                <a:lnTo>
                  <a:pt x="12384" y="39716"/>
                </a:lnTo>
                <a:lnTo>
                  <a:pt x="2982" y="32485"/>
                </a:lnTo>
                <a:lnTo>
                  <a:pt x="0" y="2150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02493" y="5372245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02493" y="537224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40768" y="539185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40768" y="539185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7395" y="573455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0"/>
                </a:lnTo>
                <a:lnTo>
                  <a:pt x="14148" y="35433"/>
                </a:lnTo>
                <a:lnTo>
                  <a:pt x="32033" y="36397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07395" y="573455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96644" y="5774253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3"/>
                </a:lnTo>
                <a:lnTo>
                  <a:pt x="10026" y="39168"/>
                </a:lnTo>
                <a:lnTo>
                  <a:pt x="24475" y="43013"/>
                </a:lnTo>
                <a:lnTo>
                  <a:pt x="34330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96644" y="5774253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17201" y="609291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6" y="39168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17201" y="609291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1936" y="613213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7" y="39168"/>
                </a:lnTo>
                <a:lnTo>
                  <a:pt x="24475" y="43013"/>
                </a:lnTo>
                <a:lnTo>
                  <a:pt x="34330" y="38764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9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81936" y="613213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24555" y="5770826"/>
            <a:ext cx="13335" cy="316230"/>
          </a:xfrm>
          <a:custGeom>
            <a:avLst/>
            <a:gdLst/>
            <a:ahLst/>
            <a:cxnLst/>
            <a:rect l="l" t="t" r="r" b="b"/>
            <a:pathLst>
              <a:path w="13335" h="316229">
                <a:moveTo>
                  <a:pt x="12995" y="316191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24555" y="5412942"/>
            <a:ext cx="3810" cy="316230"/>
          </a:xfrm>
          <a:custGeom>
            <a:avLst/>
            <a:gdLst/>
            <a:ahLst/>
            <a:cxnLst/>
            <a:rect l="l" t="t" r="r" b="b"/>
            <a:pathLst>
              <a:path w="3810" h="316229">
                <a:moveTo>
                  <a:pt x="3603" y="316191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9095" y="5814949"/>
            <a:ext cx="15240" cy="312420"/>
          </a:xfrm>
          <a:custGeom>
            <a:avLst/>
            <a:gdLst/>
            <a:ahLst/>
            <a:cxnLst/>
            <a:rect l="l" t="t" r="r" b="b"/>
            <a:pathLst>
              <a:path w="15239" h="312420">
                <a:moveTo>
                  <a:pt x="0" y="312179"/>
                </a:moveTo>
                <a:lnTo>
                  <a:pt x="14707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13803" y="5432552"/>
            <a:ext cx="45720" cy="340360"/>
          </a:xfrm>
          <a:custGeom>
            <a:avLst/>
            <a:gdLst/>
            <a:ahLst/>
            <a:cxnLst/>
            <a:rect l="l" t="t" r="r" b="b"/>
            <a:pathLst>
              <a:path w="45720" h="340360">
                <a:moveTo>
                  <a:pt x="0" y="340027"/>
                </a:moveTo>
                <a:lnTo>
                  <a:pt x="45198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44164" y="5393332"/>
            <a:ext cx="295910" cy="19685"/>
          </a:xfrm>
          <a:custGeom>
            <a:avLst/>
            <a:gdLst/>
            <a:ahLst/>
            <a:cxnLst/>
            <a:rect l="l" t="t" r="r" b="b"/>
            <a:pathLst>
              <a:path w="295910" h="19685">
                <a:moveTo>
                  <a:pt x="295775" y="19385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83384" y="4682466"/>
            <a:ext cx="315595" cy="5715"/>
          </a:xfrm>
          <a:custGeom>
            <a:avLst/>
            <a:gdLst/>
            <a:ahLst/>
            <a:cxnLst/>
            <a:rect l="l" t="t" r="r" b="b"/>
            <a:pathLst>
              <a:path w="315595" h="5714">
                <a:moveTo>
                  <a:pt x="315239" y="5530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31406" y="4697174"/>
            <a:ext cx="111760" cy="254000"/>
          </a:xfrm>
          <a:custGeom>
            <a:avLst/>
            <a:gdLst/>
            <a:ahLst/>
            <a:cxnLst/>
            <a:rect l="l" t="t" r="r" b="b"/>
            <a:pathLst>
              <a:path w="111760" h="254000">
                <a:moveTo>
                  <a:pt x="0" y="253782"/>
                </a:moveTo>
                <a:lnTo>
                  <a:pt x="111254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51016" y="4986422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0" y="0"/>
                </a:moveTo>
                <a:lnTo>
                  <a:pt x="74362" y="59786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16757" y="4706979"/>
            <a:ext cx="28575" cy="343535"/>
          </a:xfrm>
          <a:custGeom>
            <a:avLst/>
            <a:gdLst/>
            <a:ahLst/>
            <a:cxnLst/>
            <a:rect l="l" t="t" r="r" b="b"/>
            <a:pathLst>
              <a:path w="28575" h="343535">
                <a:moveTo>
                  <a:pt x="0" y="0"/>
                </a:moveTo>
                <a:lnTo>
                  <a:pt x="28329" y="343333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16757" y="5094278"/>
            <a:ext cx="30480" cy="264795"/>
          </a:xfrm>
          <a:custGeom>
            <a:avLst/>
            <a:gdLst/>
            <a:ahLst/>
            <a:cxnLst/>
            <a:rect l="l" t="t" r="r" b="b"/>
            <a:pathLst>
              <a:path w="30479" h="264795">
                <a:moveTo>
                  <a:pt x="0" y="264179"/>
                </a:moveTo>
                <a:lnTo>
                  <a:pt x="3015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91241" y="4687368"/>
            <a:ext cx="48260" cy="714375"/>
          </a:xfrm>
          <a:custGeom>
            <a:avLst/>
            <a:gdLst/>
            <a:ahLst/>
            <a:cxnLst/>
            <a:rect l="l" t="t" r="r" b="b"/>
            <a:pathLst>
              <a:path w="48260" h="714375">
                <a:moveTo>
                  <a:pt x="0" y="713936"/>
                </a:moveTo>
                <a:lnTo>
                  <a:pt x="47943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40265" y="4545195"/>
            <a:ext cx="32384" cy="141605"/>
          </a:xfrm>
          <a:custGeom>
            <a:avLst/>
            <a:gdLst/>
            <a:ahLst/>
            <a:cxnLst/>
            <a:rect l="l" t="t" r="r" b="b"/>
            <a:pathLst>
              <a:path w="32385" h="141604">
                <a:moveTo>
                  <a:pt x="0" y="141311"/>
                </a:moveTo>
                <a:lnTo>
                  <a:pt x="32285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50070" y="4481462"/>
            <a:ext cx="6350" cy="26670"/>
          </a:xfrm>
          <a:custGeom>
            <a:avLst/>
            <a:gdLst/>
            <a:ahLst/>
            <a:cxnLst/>
            <a:rect l="l" t="t" r="r" b="b"/>
            <a:pathLst>
              <a:path w="6350" h="26670">
                <a:moveTo>
                  <a:pt x="6329" y="26377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94193" y="4496170"/>
            <a:ext cx="13335" cy="26670"/>
          </a:xfrm>
          <a:custGeom>
            <a:avLst/>
            <a:gdLst/>
            <a:ahLst/>
            <a:cxnLst/>
            <a:rect l="l" t="t" r="r" b="b"/>
            <a:pathLst>
              <a:path w="13335" h="26670">
                <a:moveTo>
                  <a:pt x="13233" y="0"/>
                </a:moveTo>
                <a:lnTo>
                  <a:pt x="0" y="26377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74583" y="4461852"/>
            <a:ext cx="34925" cy="6350"/>
          </a:xfrm>
          <a:custGeom>
            <a:avLst/>
            <a:gdLst/>
            <a:ahLst/>
            <a:cxnLst/>
            <a:rect l="l" t="t" r="r" b="b"/>
            <a:pathLst>
              <a:path w="34925" h="6350">
                <a:moveTo>
                  <a:pt x="0" y="0"/>
                </a:moveTo>
                <a:lnTo>
                  <a:pt x="34844" y="6329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43219" y="4481462"/>
            <a:ext cx="22225" cy="43815"/>
          </a:xfrm>
          <a:custGeom>
            <a:avLst/>
            <a:gdLst/>
            <a:ahLst/>
            <a:cxnLst/>
            <a:rect l="l" t="t" r="r" b="b"/>
            <a:pathLst>
              <a:path w="22225" h="43814">
                <a:moveTo>
                  <a:pt x="0" y="0"/>
                </a:moveTo>
                <a:lnTo>
                  <a:pt x="21937" y="43548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10850" y="4461852"/>
            <a:ext cx="20955" cy="13970"/>
          </a:xfrm>
          <a:custGeom>
            <a:avLst/>
            <a:gdLst/>
            <a:ahLst/>
            <a:cxnLst/>
            <a:rect l="l" t="t" r="r" b="b"/>
            <a:pathLst>
              <a:path w="20954" h="13970">
                <a:moveTo>
                  <a:pt x="20938" y="0"/>
                </a:moveTo>
                <a:lnTo>
                  <a:pt x="0" y="13427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813078" y="3750055"/>
            <a:ext cx="103886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5725">
              <a:lnSpc>
                <a:spcPts val="2090"/>
              </a:lnSpc>
            </a:pPr>
            <a:r>
              <a:rPr sz="1800" b="1" spc="-30" dirty="0">
                <a:latin typeface="Calibri"/>
                <a:cs typeface="Calibri"/>
              </a:rPr>
              <a:t>K</a:t>
            </a:r>
            <a:r>
              <a:rPr sz="1800" b="1" spc="-25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yp</a:t>
            </a:r>
            <a:r>
              <a:rPr sz="1800" b="1" spc="-20" dirty="0">
                <a:latin typeface="Calibri"/>
                <a:cs typeface="Calibri"/>
              </a:rPr>
              <a:t>oi</a:t>
            </a:r>
            <a:r>
              <a:rPr sz="1800" b="1" spc="-30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25" dirty="0">
                <a:latin typeface="Calibri"/>
                <a:cs typeface="Calibri"/>
              </a:rPr>
              <a:t>s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im</a:t>
            </a:r>
            <a:r>
              <a:rPr sz="1800" b="1" spc="-30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15" dirty="0">
                <a:latin typeface="Calibri"/>
                <a:cs typeface="Calibri"/>
              </a:rPr>
              <a:t>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9168" y="6187694"/>
            <a:ext cx="193167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86</a:t>
            </a:fld>
            <a:endParaRPr spc="-1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40" dirty="0"/>
              <a:t>M</a:t>
            </a:r>
            <a:r>
              <a:rPr sz="4000" spc="-20" dirty="0"/>
              <a:t>ask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CNN</a:t>
            </a:r>
            <a:r>
              <a:rPr sz="4000" dirty="0"/>
              <a:t>:</a:t>
            </a:r>
            <a:r>
              <a:rPr sz="4000" spc="-5" dirty="0"/>
              <a:t> </a:t>
            </a:r>
            <a:r>
              <a:rPr sz="4000" spc="-85" dirty="0"/>
              <a:t>K</a:t>
            </a:r>
            <a:r>
              <a:rPr sz="4000" spc="-25" dirty="0"/>
              <a:t>eyp</a:t>
            </a:r>
            <a:r>
              <a:rPr sz="4000" dirty="0"/>
              <a:t>o</a:t>
            </a:r>
            <a:r>
              <a:rPr sz="4000" spc="-10" dirty="0"/>
              <a:t>i</a:t>
            </a:r>
            <a:r>
              <a:rPr sz="4000" spc="-70" dirty="0"/>
              <a:t>n</a:t>
            </a:r>
            <a:r>
              <a:rPr sz="4000" spc="-15" dirty="0"/>
              <a:t>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207970" y="1151962"/>
            <a:ext cx="1884045" cy="4121785"/>
          </a:xfrm>
          <a:custGeom>
            <a:avLst/>
            <a:gdLst/>
            <a:ahLst/>
            <a:cxnLst/>
            <a:rect l="l" t="t" r="r" b="b"/>
            <a:pathLst>
              <a:path w="1884045" h="4121785">
                <a:moveTo>
                  <a:pt x="0" y="1513531"/>
                </a:moveTo>
                <a:lnTo>
                  <a:pt x="1513534" y="0"/>
                </a:lnTo>
                <a:lnTo>
                  <a:pt x="1883909" y="0"/>
                </a:lnTo>
                <a:lnTo>
                  <a:pt x="1883909" y="2608195"/>
                </a:lnTo>
                <a:lnTo>
                  <a:pt x="370374" y="4121726"/>
                </a:lnTo>
                <a:lnTo>
                  <a:pt x="0" y="4121726"/>
                </a:lnTo>
                <a:lnTo>
                  <a:pt x="0" y="1513531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7970" y="1151962"/>
            <a:ext cx="1884045" cy="1513840"/>
          </a:xfrm>
          <a:custGeom>
            <a:avLst/>
            <a:gdLst/>
            <a:ahLst/>
            <a:cxnLst/>
            <a:rect l="l" t="t" r="r" b="b"/>
            <a:pathLst>
              <a:path w="1884045" h="1513839">
                <a:moveTo>
                  <a:pt x="0" y="1513531"/>
                </a:moveTo>
                <a:lnTo>
                  <a:pt x="370374" y="1513531"/>
                </a:lnTo>
                <a:lnTo>
                  <a:pt x="1883909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8345" y="2665493"/>
            <a:ext cx="0" cy="2608580"/>
          </a:xfrm>
          <a:custGeom>
            <a:avLst/>
            <a:gdLst/>
            <a:ahLst/>
            <a:cxnLst/>
            <a:rect l="l" t="t" r="r" b="b"/>
            <a:pathLst>
              <a:path h="2608579">
                <a:moveTo>
                  <a:pt x="0" y="0"/>
                </a:moveTo>
                <a:lnTo>
                  <a:pt x="0" y="2608195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3559" y="2922201"/>
            <a:ext cx="475615" cy="1867535"/>
          </a:xfrm>
          <a:custGeom>
            <a:avLst/>
            <a:gdLst/>
            <a:ahLst/>
            <a:cxnLst/>
            <a:rect l="l" t="t" r="r" b="b"/>
            <a:pathLst>
              <a:path w="475614" h="1867535">
                <a:moveTo>
                  <a:pt x="475076" y="0"/>
                </a:moveTo>
                <a:lnTo>
                  <a:pt x="0" y="468472"/>
                </a:lnTo>
                <a:lnTo>
                  <a:pt x="0" y="1867514"/>
                </a:lnTo>
                <a:lnTo>
                  <a:pt x="475076" y="1399043"/>
                </a:lnTo>
                <a:lnTo>
                  <a:pt x="475076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3559" y="2922201"/>
            <a:ext cx="475615" cy="1867535"/>
          </a:xfrm>
          <a:custGeom>
            <a:avLst/>
            <a:gdLst/>
            <a:ahLst/>
            <a:cxnLst/>
            <a:rect l="l" t="t" r="r" b="b"/>
            <a:pathLst>
              <a:path w="475614" h="1867535">
                <a:moveTo>
                  <a:pt x="475076" y="0"/>
                </a:moveTo>
                <a:lnTo>
                  <a:pt x="0" y="468471"/>
                </a:lnTo>
                <a:lnTo>
                  <a:pt x="0" y="1867514"/>
                </a:lnTo>
                <a:lnTo>
                  <a:pt x="475076" y="1399042"/>
                </a:lnTo>
                <a:lnTo>
                  <a:pt x="475076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68131" y="3292171"/>
            <a:ext cx="0" cy="1417320"/>
          </a:xfrm>
          <a:custGeom>
            <a:avLst/>
            <a:gdLst/>
            <a:ahLst/>
            <a:cxnLst/>
            <a:rect l="l" t="t" r="r" b="b"/>
            <a:pathLst>
              <a:path h="1417320">
                <a:moveTo>
                  <a:pt x="0" y="0"/>
                </a:moveTo>
                <a:lnTo>
                  <a:pt x="1" y="1417231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82735" y="3184234"/>
            <a:ext cx="0" cy="1423670"/>
          </a:xfrm>
          <a:custGeom>
            <a:avLst/>
            <a:gdLst/>
            <a:ahLst/>
            <a:cxnLst/>
            <a:rect l="l" t="t" r="r" b="b"/>
            <a:pathLst>
              <a:path h="1423670">
                <a:moveTo>
                  <a:pt x="0" y="0"/>
                </a:moveTo>
                <a:lnTo>
                  <a:pt x="1" y="1423629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03482" y="3046074"/>
            <a:ext cx="0" cy="1414145"/>
          </a:xfrm>
          <a:custGeom>
            <a:avLst/>
            <a:gdLst/>
            <a:ahLst/>
            <a:cxnLst/>
            <a:rect l="l" t="t" r="r" b="b"/>
            <a:pathLst>
              <a:path h="1414145">
                <a:moveTo>
                  <a:pt x="0" y="0"/>
                </a:moveTo>
                <a:lnTo>
                  <a:pt x="1" y="1414032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1390" y="3233120"/>
            <a:ext cx="467359" cy="354330"/>
          </a:xfrm>
          <a:custGeom>
            <a:avLst/>
            <a:gdLst/>
            <a:ahLst/>
            <a:cxnLst/>
            <a:rect l="l" t="t" r="r" b="b"/>
            <a:pathLst>
              <a:path w="467360" h="354329">
                <a:moveTo>
                  <a:pt x="467078" y="0"/>
                </a:moveTo>
                <a:lnTo>
                  <a:pt x="0" y="35430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71390" y="3537841"/>
            <a:ext cx="467359" cy="354330"/>
          </a:xfrm>
          <a:custGeom>
            <a:avLst/>
            <a:gdLst/>
            <a:ahLst/>
            <a:cxnLst/>
            <a:rect l="l" t="t" r="r" b="b"/>
            <a:pathLst>
              <a:path w="467360" h="354329">
                <a:moveTo>
                  <a:pt x="467078" y="0"/>
                </a:moveTo>
                <a:lnTo>
                  <a:pt x="0" y="35430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71390" y="3842561"/>
            <a:ext cx="467359" cy="354330"/>
          </a:xfrm>
          <a:custGeom>
            <a:avLst/>
            <a:gdLst/>
            <a:ahLst/>
            <a:cxnLst/>
            <a:rect l="l" t="t" r="r" b="b"/>
            <a:pathLst>
              <a:path w="467360" h="354329">
                <a:moveTo>
                  <a:pt x="467078" y="0"/>
                </a:moveTo>
                <a:lnTo>
                  <a:pt x="0" y="35430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71390" y="4147282"/>
            <a:ext cx="467359" cy="354330"/>
          </a:xfrm>
          <a:custGeom>
            <a:avLst/>
            <a:gdLst/>
            <a:ahLst/>
            <a:cxnLst/>
            <a:rect l="l" t="t" r="r" b="b"/>
            <a:pathLst>
              <a:path w="467360" h="354329">
                <a:moveTo>
                  <a:pt x="467078" y="0"/>
                </a:moveTo>
                <a:lnTo>
                  <a:pt x="0" y="35430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88498" y="2831858"/>
            <a:ext cx="810260" cy="1867535"/>
          </a:xfrm>
          <a:custGeom>
            <a:avLst/>
            <a:gdLst/>
            <a:ahLst/>
            <a:cxnLst/>
            <a:rect l="l" t="t" r="r" b="b"/>
            <a:pathLst>
              <a:path w="810259" h="1867535">
                <a:moveTo>
                  <a:pt x="0" y="477039"/>
                </a:moveTo>
                <a:lnTo>
                  <a:pt x="477040" y="0"/>
                </a:lnTo>
                <a:lnTo>
                  <a:pt x="810189" y="0"/>
                </a:lnTo>
                <a:lnTo>
                  <a:pt x="810189" y="1390475"/>
                </a:lnTo>
                <a:lnTo>
                  <a:pt x="333148" y="1867514"/>
                </a:lnTo>
                <a:lnTo>
                  <a:pt x="0" y="1867514"/>
                </a:lnTo>
                <a:lnTo>
                  <a:pt x="0" y="477039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88498" y="2831858"/>
            <a:ext cx="810260" cy="477520"/>
          </a:xfrm>
          <a:custGeom>
            <a:avLst/>
            <a:gdLst/>
            <a:ahLst/>
            <a:cxnLst/>
            <a:rect l="l" t="t" r="r" b="b"/>
            <a:pathLst>
              <a:path w="810259" h="477520">
                <a:moveTo>
                  <a:pt x="0" y="477039"/>
                </a:moveTo>
                <a:lnTo>
                  <a:pt x="333148" y="477039"/>
                </a:lnTo>
                <a:lnTo>
                  <a:pt x="810189" y="0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21647" y="3308897"/>
            <a:ext cx="0" cy="1390650"/>
          </a:xfrm>
          <a:custGeom>
            <a:avLst/>
            <a:gdLst/>
            <a:ahLst/>
            <a:cxnLst/>
            <a:rect l="l" t="t" r="r" b="b"/>
            <a:pathLst>
              <a:path h="1390650">
                <a:moveTo>
                  <a:pt x="0" y="0"/>
                </a:moveTo>
                <a:lnTo>
                  <a:pt x="0" y="1390474"/>
                </a:lnTo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21211" y="3976361"/>
            <a:ext cx="477520" cy="422909"/>
          </a:xfrm>
          <a:custGeom>
            <a:avLst/>
            <a:gdLst/>
            <a:ahLst/>
            <a:cxnLst/>
            <a:rect l="l" t="t" r="r" b="b"/>
            <a:pathLst>
              <a:path w="477520" h="422910">
                <a:moveTo>
                  <a:pt x="477476" y="0"/>
                </a:moveTo>
                <a:lnTo>
                  <a:pt x="0" y="422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21211" y="3639436"/>
            <a:ext cx="477520" cy="422909"/>
          </a:xfrm>
          <a:custGeom>
            <a:avLst/>
            <a:gdLst/>
            <a:ahLst/>
            <a:cxnLst/>
            <a:rect l="l" t="t" r="r" b="b"/>
            <a:pathLst>
              <a:path w="477520" h="422910">
                <a:moveTo>
                  <a:pt x="477476" y="0"/>
                </a:moveTo>
                <a:lnTo>
                  <a:pt x="0" y="422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1211" y="3265346"/>
            <a:ext cx="477520" cy="422909"/>
          </a:xfrm>
          <a:custGeom>
            <a:avLst/>
            <a:gdLst/>
            <a:ahLst/>
            <a:cxnLst/>
            <a:rect l="l" t="t" r="r" b="b"/>
            <a:pathLst>
              <a:path w="477520" h="422910">
                <a:moveTo>
                  <a:pt x="477476" y="0"/>
                </a:moveTo>
                <a:lnTo>
                  <a:pt x="0" y="422290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46150" y="3110501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1" y="13524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71876" y="2984775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1" y="13524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3510" y="3236228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1" y="1352448"/>
                </a:lnTo>
              </a:path>
            </a:pathLst>
          </a:custGeom>
          <a:ln w="9525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79642" y="629080"/>
            <a:ext cx="727710" cy="2424430"/>
          </a:xfrm>
          <a:custGeom>
            <a:avLst/>
            <a:gdLst/>
            <a:ahLst/>
            <a:cxnLst/>
            <a:rect l="l" t="t" r="r" b="b"/>
            <a:pathLst>
              <a:path w="727709" h="2424430">
                <a:moveTo>
                  <a:pt x="641452" y="28575"/>
                </a:moveTo>
                <a:lnTo>
                  <a:pt x="6396" y="28575"/>
                </a:lnTo>
                <a:lnTo>
                  <a:pt x="0" y="34970"/>
                </a:lnTo>
                <a:lnTo>
                  <a:pt x="0" y="2424055"/>
                </a:lnTo>
                <a:lnTo>
                  <a:pt x="28575" y="2424055"/>
                </a:lnTo>
                <a:lnTo>
                  <a:pt x="28575" y="57150"/>
                </a:lnTo>
                <a:lnTo>
                  <a:pt x="14287" y="57150"/>
                </a:lnTo>
                <a:lnTo>
                  <a:pt x="28575" y="42862"/>
                </a:lnTo>
                <a:lnTo>
                  <a:pt x="641452" y="42862"/>
                </a:lnTo>
                <a:lnTo>
                  <a:pt x="641452" y="28575"/>
                </a:lnTo>
                <a:close/>
              </a:path>
              <a:path w="727709" h="2424430">
                <a:moveTo>
                  <a:pt x="641452" y="0"/>
                </a:moveTo>
                <a:lnTo>
                  <a:pt x="641452" y="85725"/>
                </a:lnTo>
                <a:lnTo>
                  <a:pt x="698602" y="57150"/>
                </a:lnTo>
                <a:lnTo>
                  <a:pt x="655740" y="57150"/>
                </a:lnTo>
                <a:lnTo>
                  <a:pt x="655740" y="28575"/>
                </a:lnTo>
                <a:lnTo>
                  <a:pt x="698602" y="28575"/>
                </a:lnTo>
                <a:lnTo>
                  <a:pt x="641452" y="0"/>
                </a:lnTo>
                <a:close/>
              </a:path>
              <a:path w="727709" h="2424430">
                <a:moveTo>
                  <a:pt x="28575" y="42862"/>
                </a:moveTo>
                <a:lnTo>
                  <a:pt x="14287" y="57150"/>
                </a:lnTo>
                <a:lnTo>
                  <a:pt x="28575" y="57150"/>
                </a:lnTo>
                <a:lnTo>
                  <a:pt x="28575" y="42862"/>
                </a:lnTo>
                <a:close/>
              </a:path>
              <a:path w="727709" h="2424430">
                <a:moveTo>
                  <a:pt x="641452" y="42862"/>
                </a:moveTo>
                <a:lnTo>
                  <a:pt x="28575" y="42862"/>
                </a:lnTo>
                <a:lnTo>
                  <a:pt x="28575" y="57150"/>
                </a:lnTo>
                <a:lnTo>
                  <a:pt x="641452" y="57150"/>
                </a:lnTo>
                <a:lnTo>
                  <a:pt x="641452" y="42862"/>
                </a:lnTo>
                <a:close/>
              </a:path>
              <a:path w="727709" h="2424430">
                <a:moveTo>
                  <a:pt x="698602" y="28575"/>
                </a:moveTo>
                <a:lnTo>
                  <a:pt x="655740" y="28575"/>
                </a:lnTo>
                <a:lnTo>
                  <a:pt x="655740" y="57150"/>
                </a:lnTo>
                <a:lnTo>
                  <a:pt x="698602" y="57150"/>
                </a:lnTo>
                <a:lnTo>
                  <a:pt x="727177" y="42862"/>
                </a:lnTo>
                <a:lnTo>
                  <a:pt x="698602" y="28575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80958" y="4021006"/>
            <a:ext cx="1465580" cy="76200"/>
          </a:xfrm>
          <a:custGeom>
            <a:avLst/>
            <a:gdLst/>
            <a:ahLst/>
            <a:cxnLst/>
            <a:rect l="l" t="t" r="r" b="b"/>
            <a:pathLst>
              <a:path w="1465579" h="76200">
                <a:moveTo>
                  <a:pt x="1389018" y="47624"/>
                </a:moveTo>
                <a:lnTo>
                  <a:pt x="1389018" y="76200"/>
                </a:lnTo>
                <a:lnTo>
                  <a:pt x="1446168" y="47625"/>
                </a:lnTo>
                <a:lnTo>
                  <a:pt x="1389018" y="47624"/>
                </a:lnTo>
                <a:close/>
              </a:path>
              <a:path w="1465579" h="76200">
                <a:moveTo>
                  <a:pt x="1389018" y="28574"/>
                </a:moveTo>
                <a:lnTo>
                  <a:pt x="1389018" y="47624"/>
                </a:lnTo>
                <a:lnTo>
                  <a:pt x="1401719" y="47625"/>
                </a:lnTo>
                <a:lnTo>
                  <a:pt x="1401719" y="28575"/>
                </a:lnTo>
                <a:lnTo>
                  <a:pt x="1389018" y="28574"/>
                </a:lnTo>
                <a:close/>
              </a:path>
              <a:path w="1465579" h="76200">
                <a:moveTo>
                  <a:pt x="1389018" y="0"/>
                </a:moveTo>
                <a:lnTo>
                  <a:pt x="1389018" y="28574"/>
                </a:lnTo>
                <a:lnTo>
                  <a:pt x="1401719" y="28575"/>
                </a:lnTo>
                <a:lnTo>
                  <a:pt x="1401719" y="47625"/>
                </a:lnTo>
                <a:lnTo>
                  <a:pt x="1446170" y="47623"/>
                </a:lnTo>
                <a:lnTo>
                  <a:pt x="1465218" y="38100"/>
                </a:lnTo>
                <a:lnTo>
                  <a:pt x="1389018" y="0"/>
                </a:lnTo>
                <a:close/>
              </a:path>
              <a:path w="1465579" h="76200">
                <a:moveTo>
                  <a:pt x="0" y="28573"/>
                </a:moveTo>
                <a:lnTo>
                  <a:pt x="0" y="47623"/>
                </a:lnTo>
                <a:lnTo>
                  <a:pt x="1389018" y="47624"/>
                </a:lnTo>
                <a:lnTo>
                  <a:pt x="1389018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94809" y="4278121"/>
            <a:ext cx="115252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6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oI A</a:t>
            </a:r>
            <a:r>
              <a:rPr sz="2500" dirty="0">
                <a:latin typeface="Calibri"/>
                <a:cs typeface="Calibri"/>
              </a:rPr>
              <a:t>li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62367" y="3817859"/>
            <a:ext cx="1082040" cy="76200"/>
          </a:xfrm>
          <a:custGeom>
            <a:avLst/>
            <a:gdLst/>
            <a:ahLst/>
            <a:cxnLst/>
            <a:rect l="l" t="t" r="r" b="b"/>
            <a:pathLst>
              <a:path w="1082040" h="76200">
                <a:moveTo>
                  <a:pt x="1005839" y="47624"/>
                </a:moveTo>
                <a:lnTo>
                  <a:pt x="1005839" y="76200"/>
                </a:lnTo>
                <a:lnTo>
                  <a:pt x="1062989" y="47625"/>
                </a:lnTo>
                <a:lnTo>
                  <a:pt x="1005839" y="47624"/>
                </a:lnTo>
                <a:close/>
              </a:path>
              <a:path w="1082040" h="76200">
                <a:moveTo>
                  <a:pt x="1005839" y="28574"/>
                </a:moveTo>
                <a:lnTo>
                  <a:pt x="1005839" y="47624"/>
                </a:lnTo>
                <a:lnTo>
                  <a:pt x="1018538" y="47625"/>
                </a:lnTo>
                <a:lnTo>
                  <a:pt x="1018538" y="28575"/>
                </a:lnTo>
                <a:lnTo>
                  <a:pt x="1005839" y="28574"/>
                </a:lnTo>
                <a:close/>
              </a:path>
              <a:path w="1082040" h="76200">
                <a:moveTo>
                  <a:pt x="1005839" y="0"/>
                </a:moveTo>
                <a:lnTo>
                  <a:pt x="1005839" y="28574"/>
                </a:lnTo>
                <a:lnTo>
                  <a:pt x="1018538" y="28575"/>
                </a:lnTo>
                <a:lnTo>
                  <a:pt x="1018538" y="47625"/>
                </a:lnTo>
                <a:lnTo>
                  <a:pt x="1062992" y="47623"/>
                </a:lnTo>
                <a:lnTo>
                  <a:pt x="1082039" y="38100"/>
                </a:lnTo>
                <a:lnTo>
                  <a:pt x="1005839" y="0"/>
                </a:lnTo>
                <a:close/>
              </a:path>
              <a:path w="1082040" h="76200">
                <a:moveTo>
                  <a:pt x="0" y="28573"/>
                </a:moveTo>
                <a:lnTo>
                  <a:pt x="0" y="47623"/>
                </a:lnTo>
                <a:lnTo>
                  <a:pt x="1005839" y="47624"/>
                </a:lnTo>
                <a:lnTo>
                  <a:pt x="1005839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689026" y="4214114"/>
            <a:ext cx="883919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Co</a:t>
            </a:r>
            <a:r>
              <a:rPr sz="2500" spc="-4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…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15988" y="135889"/>
            <a:ext cx="4230370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f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55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c</a:t>
            </a:r>
            <a:r>
              <a:rPr sz="2500" spc="-10" dirty="0">
                <a:latin typeface="Calibri"/>
                <a:cs typeface="Calibri"/>
              </a:rPr>
              <a:t>oo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spc="-4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 (</a:t>
            </a:r>
            <a:r>
              <a:rPr sz="2500" spc="-20" dirty="0">
                <a:latin typeface="Calibri"/>
                <a:cs typeface="Calibri"/>
              </a:rPr>
              <a:t>p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ss</a:t>
            </a:r>
            <a:r>
              <a:rPr sz="2500" spc="-10" dirty="0">
                <a:latin typeface="Calibri"/>
                <a:cs typeface="Calibri"/>
              </a:rPr>
              <a:t>): </a:t>
            </a:r>
            <a:r>
              <a:rPr sz="2500" spc="-15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*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 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g</a:t>
            </a:r>
            <a:r>
              <a:rPr sz="2500" spc="-30" dirty="0">
                <a:latin typeface="Calibri"/>
                <a:cs typeface="Calibri"/>
              </a:rPr>
              <a:t>me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spc="-45" dirty="0">
                <a:latin typeface="Calibri"/>
                <a:cs typeface="Calibri"/>
              </a:rPr>
              <a:t>t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ma</a:t>
            </a:r>
            <a:r>
              <a:rPr sz="2500" spc="-15" dirty="0">
                <a:latin typeface="Calibri"/>
                <a:cs typeface="Calibri"/>
              </a:rPr>
              <a:t>s</a:t>
            </a:r>
            <a:r>
              <a:rPr sz="2500" spc="-30" dirty="0">
                <a:latin typeface="Calibri"/>
                <a:cs typeface="Calibri"/>
              </a:rPr>
              <a:t>k</a:t>
            </a:r>
            <a:r>
              <a:rPr sz="2500" spc="-10" dirty="0">
                <a:latin typeface="Calibri"/>
                <a:cs typeface="Calibri"/>
              </a:rPr>
              <a:t>: </a:t>
            </a:r>
            <a:r>
              <a:rPr sz="250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8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2</a:t>
            </a:r>
            <a:r>
              <a:rPr sz="2500" spc="-15" dirty="0">
                <a:latin typeface="Calibri"/>
                <a:cs typeface="Calibri"/>
              </a:rPr>
              <a:t>8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46339" y="3817859"/>
            <a:ext cx="991869" cy="76200"/>
          </a:xfrm>
          <a:custGeom>
            <a:avLst/>
            <a:gdLst/>
            <a:ahLst/>
            <a:cxnLst/>
            <a:rect l="l" t="t" r="r" b="b"/>
            <a:pathLst>
              <a:path w="991869" h="76200">
                <a:moveTo>
                  <a:pt x="915542" y="47624"/>
                </a:moveTo>
                <a:lnTo>
                  <a:pt x="915541" y="76200"/>
                </a:lnTo>
                <a:lnTo>
                  <a:pt x="972692" y="47625"/>
                </a:lnTo>
                <a:lnTo>
                  <a:pt x="915542" y="47624"/>
                </a:lnTo>
                <a:close/>
              </a:path>
              <a:path w="991869" h="76200">
                <a:moveTo>
                  <a:pt x="915542" y="28574"/>
                </a:moveTo>
                <a:lnTo>
                  <a:pt x="915542" y="47624"/>
                </a:lnTo>
                <a:lnTo>
                  <a:pt x="928243" y="47625"/>
                </a:lnTo>
                <a:lnTo>
                  <a:pt x="928243" y="28575"/>
                </a:lnTo>
                <a:lnTo>
                  <a:pt x="915542" y="28574"/>
                </a:lnTo>
                <a:close/>
              </a:path>
              <a:path w="991869" h="76200">
                <a:moveTo>
                  <a:pt x="915543" y="0"/>
                </a:moveTo>
                <a:lnTo>
                  <a:pt x="915542" y="28574"/>
                </a:lnTo>
                <a:lnTo>
                  <a:pt x="928243" y="28575"/>
                </a:lnTo>
                <a:lnTo>
                  <a:pt x="928243" y="47625"/>
                </a:lnTo>
                <a:lnTo>
                  <a:pt x="972695" y="47623"/>
                </a:lnTo>
                <a:lnTo>
                  <a:pt x="991743" y="38100"/>
                </a:lnTo>
                <a:lnTo>
                  <a:pt x="915543" y="0"/>
                </a:lnTo>
                <a:close/>
              </a:path>
              <a:path w="991869" h="76200">
                <a:moveTo>
                  <a:pt x="0" y="28573"/>
                </a:moveTo>
                <a:lnTo>
                  <a:pt x="0" y="47623"/>
                </a:lnTo>
                <a:lnTo>
                  <a:pt x="915542" y="47624"/>
                </a:lnTo>
                <a:lnTo>
                  <a:pt x="915542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13832" y="4080001"/>
            <a:ext cx="722630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-25" dirty="0">
                <a:latin typeface="Calibri"/>
                <a:cs typeface="Calibri"/>
              </a:rPr>
              <a:t>+R</a:t>
            </a:r>
            <a:r>
              <a:rPr sz="2500" spc="-20" dirty="0">
                <a:latin typeface="Calibri"/>
                <a:cs typeface="Calibri"/>
              </a:rPr>
              <a:t>PN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589819" y="2591215"/>
            <a:ext cx="274955" cy="1276985"/>
          </a:xfrm>
          <a:custGeom>
            <a:avLst/>
            <a:gdLst/>
            <a:ahLst/>
            <a:cxnLst/>
            <a:rect l="l" t="t" r="r" b="b"/>
            <a:pathLst>
              <a:path w="274954" h="1276985">
                <a:moveTo>
                  <a:pt x="274728" y="0"/>
                </a:moveTo>
                <a:lnTo>
                  <a:pt x="0" y="275498"/>
                </a:lnTo>
                <a:lnTo>
                  <a:pt x="0" y="1276468"/>
                </a:lnTo>
                <a:lnTo>
                  <a:pt x="274728" y="1000968"/>
                </a:lnTo>
                <a:lnTo>
                  <a:pt x="274728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89819" y="2591215"/>
            <a:ext cx="274955" cy="1276985"/>
          </a:xfrm>
          <a:custGeom>
            <a:avLst/>
            <a:gdLst/>
            <a:ahLst/>
            <a:cxnLst/>
            <a:rect l="l" t="t" r="r" b="b"/>
            <a:pathLst>
              <a:path w="274954" h="1276985">
                <a:moveTo>
                  <a:pt x="274728" y="0"/>
                </a:moveTo>
                <a:lnTo>
                  <a:pt x="0" y="275498"/>
                </a:lnTo>
                <a:lnTo>
                  <a:pt x="0" y="1276468"/>
                </a:lnTo>
                <a:lnTo>
                  <a:pt x="274728" y="1000969"/>
                </a:lnTo>
                <a:lnTo>
                  <a:pt x="274728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91760" y="1627314"/>
            <a:ext cx="947419" cy="1415415"/>
          </a:xfrm>
          <a:custGeom>
            <a:avLst/>
            <a:gdLst/>
            <a:ahLst/>
            <a:cxnLst/>
            <a:rect l="l" t="t" r="r" b="b"/>
            <a:pathLst>
              <a:path w="947420" h="1415414">
                <a:moveTo>
                  <a:pt x="947352" y="0"/>
                </a:moveTo>
                <a:lnTo>
                  <a:pt x="0" y="890728"/>
                </a:lnTo>
                <a:lnTo>
                  <a:pt x="0" y="1415230"/>
                </a:lnTo>
                <a:lnTo>
                  <a:pt x="947352" y="524501"/>
                </a:lnTo>
                <a:lnTo>
                  <a:pt x="947352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91760" y="1627314"/>
            <a:ext cx="947419" cy="1415415"/>
          </a:xfrm>
          <a:custGeom>
            <a:avLst/>
            <a:gdLst/>
            <a:ahLst/>
            <a:cxnLst/>
            <a:rect l="l" t="t" r="r" b="b"/>
            <a:pathLst>
              <a:path w="947420" h="1415414">
                <a:moveTo>
                  <a:pt x="947353" y="0"/>
                </a:moveTo>
                <a:lnTo>
                  <a:pt x="0" y="890728"/>
                </a:lnTo>
                <a:lnTo>
                  <a:pt x="0" y="1415231"/>
                </a:lnTo>
                <a:lnTo>
                  <a:pt x="947353" y="524502"/>
                </a:lnTo>
                <a:lnTo>
                  <a:pt x="947353" y="0"/>
                </a:lnTo>
                <a:close/>
              </a:path>
            </a:pathLst>
          </a:custGeom>
          <a:ln w="190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877710" y="4951729"/>
            <a:ext cx="170688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Calibri"/>
                <a:cs typeface="Calibri"/>
              </a:rPr>
              <a:t>25</a:t>
            </a:r>
            <a:r>
              <a:rPr sz="2500" spc="-15" dirty="0">
                <a:latin typeface="Calibri"/>
                <a:cs typeface="Calibri"/>
              </a:rPr>
              <a:t>6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</a:t>
            </a:r>
            <a:r>
              <a:rPr sz="2500" spc="-15" dirty="0">
                <a:latin typeface="Calibri"/>
                <a:cs typeface="Calibri"/>
              </a:rPr>
              <a:t>4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x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14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0644" y="2381191"/>
            <a:ext cx="1709929" cy="23654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5044" y="2413166"/>
            <a:ext cx="810260" cy="2296795"/>
          </a:xfrm>
          <a:custGeom>
            <a:avLst/>
            <a:gdLst/>
            <a:ahLst/>
            <a:cxnLst/>
            <a:rect l="l" t="t" r="r" b="b"/>
            <a:pathLst>
              <a:path w="810260" h="2296795">
                <a:moveTo>
                  <a:pt x="0" y="0"/>
                </a:moveTo>
                <a:lnTo>
                  <a:pt x="810189" y="0"/>
                </a:lnTo>
                <a:lnTo>
                  <a:pt x="810189" y="2296235"/>
                </a:lnTo>
                <a:lnTo>
                  <a:pt x="0" y="229623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07855" y="4623308"/>
            <a:ext cx="4916170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3040" marR="1441450" algn="ctr">
              <a:lnSpc>
                <a:spcPct val="100000"/>
              </a:lnSpc>
            </a:pPr>
            <a:r>
              <a:rPr sz="2400" spc="-60" dirty="0">
                <a:latin typeface="Calibri"/>
                <a:cs typeface="Calibri"/>
              </a:rPr>
              <a:t>K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45" dirty="0">
                <a:latin typeface="Calibri"/>
                <a:cs typeface="Calibri"/>
              </a:rPr>
              <a:t>k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 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urn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07855" y="5946140"/>
            <a:ext cx="45459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k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9168" y="6145022"/>
            <a:ext cx="193167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88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71211" y="1851913"/>
            <a:ext cx="3324225" cy="209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 marR="5080">
              <a:lnSpc>
                <a:spcPct val="100000"/>
              </a:lnSpc>
            </a:pP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20" dirty="0">
                <a:latin typeface="Calibri"/>
                <a:cs typeface="Calibri"/>
              </a:rPr>
              <a:t>n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m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55" dirty="0">
                <a:latin typeface="Calibri"/>
                <a:cs typeface="Calibri"/>
              </a:rPr>
              <a:t>f</a:t>
            </a:r>
            <a:r>
              <a:rPr sz="2500" spc="-10" dirty="0">
                <a:latin typeface="Calibri"/>
                <a:cs typeface="Calibri"/>
              </a:rPr>
              <a:t>or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spc="-2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h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 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h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K 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f</a:t>
            </a:r>
            <a:r>
              <a:rPr sz="2500" spc="-65" dirty="0">
                <a:latin typeface="Calibri"/>
                <a:cs typeface="Calibri"/>
              </a:rPr>
              <a:t>f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55" dirty="0">
                <a:latin typeface="Calibri"/>
                <a:cs typeface="Calibri"/>
              </a:rPr>
              <a:t>r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10" dirty="0">
                <a:latin typeface="Calibri"/>
                <a:cs typeface="Calibri"/>
              </a:rPr>
              <a:t>k</a:t>
            </a:r>
            <a:r>
              <a:rPr sz="2500" spc="-40" dirty="0">
                <a:latin typeface="Calibri"/>
                <a:cs typeface="Calibri"/>
              </a:rPr>
              <a:t>e</a:t>
            </a:r>
            <a:r>
              <a:rPr sz="2500" spc="-25" dirty="0">
                <a:latin typeface="Calibri"/>
                <a:cs typeface="Calibri"/>
              </a:rPr>
              <a:t>y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2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ts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327785" algn="l"/>
              </a:tabLst>
            </a:pP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spc="-7" baseline="3086" dirty="0">
                <a:latin typeface="Calibri"/>
                <a:cs typeface="Calibri"/>
              </a:rPr>
              <a:t>R</a:t>
            </a:r>
            <a:r>
              <a:rPr sz="2700" baseline="3086" dirty="0">
                <a:latin typeface="Calibri"/>
                <a:cs typeface="Calibri"/>
              </a:rPr>
              <a:t>i</a:t>
            </a:r>
            <a:r>
              <a:rPr sz="2700" spc="-15" baseline="3086" dirty="0">
                <a:latin typeface="Calibri"/>
                <a:cs typeface="Calibri"/>
              </a:rPr>
              <a:t>g</a:t>
            </a:r>
            <a:r>
              <a:rPr sz="2700" spc="-22" baseline="3086" dirty="0">
                <a:latin typeface="Calibri"/>
                <a:cs typeface="Calibri"/>
              </a:rPr>
              <a:t>h</a:t>
            </a:r>
            <a:r>
              <a:rPr sz="2700" spc="-15" baseline="3086" dirty="0">
                <a:latin typeface="Calibri"/>
                <a:cs typeface="Calibri"/>
              </a:rPr>
              <a:t>t</a:t>
            </a:r>
            <a:r>
              <a:rPr sz="2700" baseline="3086" dirty="0">
                <a:latin typeface="Calibri"/>
                <a:cs typeface="Calibri"/>
              </a:rPr>
              <a:t> an</a:t>
            </a:r>
            <a:r>
              <a:rPr sz="2700" spc="-30" baseline="3086" dirty="0">
                <a:latin typeface="Calibri"/>
                <a:cs typeface="Calibri"/>
              </a:rPr>
              <a:t>k</a:t>
            </a:r>
            <a:r>
              <a:rPr sz="2700" baseline="3086" dirty="0">
                <a:latin typeface="Calibri"/>
                <a:cs typeface="Calibri"/>
              </a:rPr>
              <a:t>l</a:t>
            </a:r>
            <a:r>
              <a:rPr sz="2700" spc="-15" baseline="3086" dirty="0">
                <a:latin typeface="Calibri"/>
                <a:cs typeface="Calibri"/>
              </a:rPr>
              <a:t>e</a:t>
            </a:r>
            <a:endParaRPr sz="2700" baseline="3086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700">
              <a:latin typeface="Times New Roman"/>
              <a:cs typeface="Times New Roman"/>
            </a:endParaRPr>
          </a:p>
          <a:p>
            <a:pPr marR="138430" algn="r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7942212" y="3211530"/>
          <a:ext cx="1064260" cy="1304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898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898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898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898"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9292088" y="3223098"/>
          <a:ext cx="1064260" cy="1304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898"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898"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898"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898"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15" dirty="0"/>
              <a:t>Jo</a:t>
            </a:r>
            <a:r>
              <a:rPr sz="4000" spc="-10" dirty="0"/>
              <a:t>i</a:t>
            </a:r>
            <a:r>
              <a:rPr sz="4000" spc="-70" dirty="0"/>
              <a:t>n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70" dirty="0"/>
              <a:t>s</a:t>
            </a:r>
            <a:r>
              <a:rPr sz="4000" spc="-80" dirty="0"/>
              <a:t>t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5" dirty="0"/>
              <a:t>c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5" dirty="0"/>
              <a:t>e</a:t>
            </a:r>
            <a:r>
              <a:rPr sz="4000" spc="-20" dirty="0"/>
              <a:t>g</a:t>
            </a:r>
            <a:r>
              <a:rPr sz="4000" spc="-5" dirty="0"/>
              <a:t>me</a:t>
            </a:r>
            <a:r>
              <a:rPr sz="4000" spc="-70" dirty="0"/>
              <a:t>n</a:t>
            </a:r>
            <a:r>
              <a:rPr sz="4000" spc="-80" dirty="0"/>
              <a:t>t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r>
              <a:rPr sz="4000" spc="-10" dirty="0"/>
              <a:t> </a:t>
            </a:r>
            <a:r>
              <a:rPr sz="4000" spc="-20" dirty="0"/>
              <a:t>a</a:t>
            </a:r>
            <a:r>
              <a:rPr sz="4000" spc="-30" dirty="0"/>
              <a:t>n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110" dirty="0"/>
              <a:t>P</a:t>
            </a:r>
            <a:r>
              <a:rPr sz="4000" dirty="0"/>
              <a:t>o</a:t>
            </a:r>
            <a:r>
              <a:rPr sz="4000" spc="-20" dirty="0"/>
              <a:t>s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25" dirty="0"/>
              <a:t>E</a:t>
            </a:r>
            <a:r>
              <a:rPr sz="4000" spc="-70" dirty="0"/>
              <a:t>s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spc="-5" dirty="0"/>
              <a:t>m</a:t>
            </a:r>
            <a:r>
              <a:rPr sz="4000" spc="-55" dirty="0"/>
              <a:t>a</a:t>
            </a:r>
            <a:r>
              <a:rPr sz="4000" spc="-20" dirty="0"/>
              <a:t>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25" dirty="0"/>
              <a:t>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74320" y="1746504"/>
            <a:ext cx="4788408" cy="3300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60264" y="1746504"/>
            <a:ext cx="4401312" cy="3300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25583" y="1746504"/>
            <a:ext cx="2203704" cy="3300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168" y="6154165"/>
            <a:ext cx="1913889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0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 a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“</a:t>
            </a:r>
            <a:r>
              <a:rPr sz="1100" spc="-5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</a:t>
            </a:r>
            <a:r>
              <a:rPr sz="1100" spc="-50" dirty="0">
                <a:latin typeface="Calibri"/>
                <a:cs typeface="Calibri"/>
              </a:rPr>
              <a:t>NN</a:t>
            </a:r>
            <a:r>
              <a:rPr sz="1100" spc="-25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8</a:t>
            </a:r>
            <a:r>
              <a:rPr spc="-20" dirty="0"/>
              <a:t>9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505967"/>
            <a:ext cx="6858000" cy="5696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" y="3825239"/>
            <a:ext cx="3398520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168" y="142747"/>
            <a:ext cx="4605020" cy="1628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89800"/>
              </a:lnSpc>
            </a:pPr>
            <a:r>
              <a:rPr sz="4000" b="0" dirty="0">
                <a:latin typeface="Calibri Light"/>
                <a:cs typeface="Calibri Light"/>
              </a:rPr>
              <a:t>G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00" dirty="0">
                <a:latin typeface="Calibri Light"/>
                <a:cs typeface="Calibri Light"/>
              </a:rPr>
              <a:t>r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10" dirty="0">
                <a:latin typeface="Calibri Light"/>
                <a:cs typeface="Calibri Light"/>
              </a:rPr>
              <a:t>l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a:</a:t>
            </a:r>
            <a:r>
              <a:rPr sz="4000" b="0" spc="-10" dirty="0">
                <a:latin typeface="Calibri Light"/>
                <a:cs typeface="Calibri Light"/>
              </a:rPr>
              <a:t> A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5" dirty="0">
                <a:latin typeface="Calibri Light"/>
                <a:cs typeface="Calibri Light"/>
              </a:rPr>
              <a:t>d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110" dirty="0">
                <a:latin typeface="Calibri Light"/>
                <a:cs typeface="Calibri Light"/>
              </a:rPr>
              <a:t>P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70" dirty="0">
                <a:latin typeface="Calibri Light"/>
                <a:cs typeface="Calibri Light"/>
              </a:rPr>
              <a:t>r</a:t>
            </a:r>
            <a:r>
              <a:rPr sz="4000" b="0" dirty="0">
                <a:latin typeface="Calibri Light"/>
                <a:cs typeface="Calibri Light"/>
              </a:rPr>
              <a:t>- </a:t>
            </a:r>
            <a:r>
              <a:rPr sz="4000" b="0" spc="-85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gi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“</a:t>
            </a:r>
            <a:r>
              <a:rPr sz="4000" b="0" spc="-5" dirty="0">
                <a:latin typeface="Calibri Light"/>
                <a:cs typeface="Calibri Light"/>
              </a:rPr>
              <a:t>He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dirty="0">
                <a:latin typeface="Calibri Light"/>
                <a:cs typeface="Calibri Light"/>
              </a:rPr>
              <a:t>”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55" dirty="0">
                <a:latin typeface="Calibri Light"/>
                <a:cs typeface="Calibri Light"/>
              </a:rPr>
              <a:t>t</a:t>
            </a:r>
            <a:r>
              <a:rPr sz="4000" b="0" dirty="0">
                <a:latin typeface="Calibri Light"/>
                <a:cs typeface="Calibri Light"/>
              </a:rPr>
              <a:t>o </a:t>
            </a:r>
            <a:r>
              <a:rPr sz="4000" b="0" spc="-130" dirty="0">
                <a:latin typeface="Calibri Light"/>
                <a:cs typeface="Calibri Light"/>
              </a:rPr>
              <a:t>F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60" dirty="0">
                <a:latin typeface="Calibri Light"/>
                <a:cs typeface="Calibri Light"/>
              </a:rPr>
              <a:t>st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/</a:t>
            </a:r>
            <a:r>
              <a:rPr sz="4000" b="0" spc="-5" dirty="0">
                <a:latin typeface="Calibri Light"/>
                <a:cs typeface="Calibri Light"/>
              </a:rPr>
              <a:t> </a:t>
            </a:r>
            <a:r>
              <a:rPr sz="4000" b="0" spc="-40" dirty="0">
                <a:latin typeface="Calibri Light"/>
                <a:cs typeface="Calibri Light"/>
              </a:rPr>
              <a:t>M</a:t>
            </a:r>
            <a:r>
              <a:rPr sz="4000" b="0" spc="-20" dirty="0">
                <a:latin typeface="Calibri Light"/>
                <a:cs typeface="Calibri Light"/>
              </a:rPr>
              <a:t>ask</a:t>
            </a:r>
            <a:r>
              <a:rPr sz="4000" b="0" spc="-5" dirty="0">
                <a:latin typeface="Calibri Light"/>
                <a:cs typeface="Calibri Light"/>
              </a:rPr>
              <a:t> R</a:t>
            </a:r>
            <a:r>
              <a:rPr sz="4000" b="0" dirty="0">
                <a:latin typeface="Calibri Light"/>
                <a:cs typeface="Calibri Light"/>
              </a:rPr>
              <a:t>-</a:t>
            </a:r>
            <a:r>
              <a:rPr sz="4000" b="0" spc="-5" dirty="0">
                <a:latin typeface="Calibri Light"/>
                <a:cs typeface="Calibri Light"/>
              </a:rPr>
              <a:t>CNN!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7839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787491" y="66647"/>
                </a:lnTo>
                <a:lnTo>
                  <a:pt x="0" y="346566"/>
                </a:lnTo>
                <a:lnTo>
                  <a:pt x="47379" y="479860"/>
                </a:lnTo>
                <a:lnTo>
                  <a:pt x="834871" y="199939"/>
                </a:lnTo>
                <a:lnTo>
                  <a:pt x="890253" y="199939"/>
                </a:lnTo>
                <a:lnTo>
                  <a:pt x="944474" y="85914"/>
                </a:lnTo>
                <a:lnTo>
                  <a:pt x="763802" y="0"/>
                </a:lnTo>
                <a:close/>
              </a:path>
              <a:path w="944879" h="480060">
                <a:moveTo>
                  <a:pt x="890253" y="199939"/>
                </a:moveTo>
                <a:lnTo>
                  <a:pt x="834871" y="199939"/>
                </a:lnTo>
                <a:lnTo>
                  <a:pt x="858561" y="266586"/>
                </a:lnTo>
                <a:lnTo>
                  <a:pt x="890253" y="19993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67838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944475" y="85913"/>
                </a:lnTo>
                <a:lnTo>
                  <a:pt x="858562" y="266586"/>
                </a:lnTo>
                <a:lnTo>
                  <a:pt x="834872" y="199939"/>
                </a:lnTo>
                <a:lnTo>
                  <a:pt x="47380" y="479859"/>
                </a:lnTo>
                <a:lnTo>
                  <a:pt x="0" y="346565"/>
                </a:lnTo>
                <a:lnTo>
                  <a:pt x="787491" y="66646"/>
                </a:lnTo>
                <a:lnTo>
                  <a:pt x="763802" y="0"/>
                </a:lnTo>
                <a:close/>
              </a:path>
            </a:pathLst>
          </a:custGeom>
          <a:ln w="9524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66219" y="508961"/>
            <a:ext cx="1553210" cy="776605"/>
          </a:xfrm>
          <a:custGeom>
            <a:avLst/>
            <a:gdLst/>
            <a:ahLst/>
            <a:cxnLst/>
            <a:rect l="l" t="t" r="r" b="b"/>
            <a:pathLst>
              <a:path w="1553209" h="776605">
                <a:moveTo>
                  <a:pt x="0" y="0"/>
                </a:moveTo>
                <a:lnTo>
                  <a:pt x="1553029" y="0"/>
                </a:lnTo>
                <a:lnTo>
                  <a:pt x="1553029" y="776458"/>
                </a:lnTo>
                <a:lnTo>
                  <a:pt x="0" y="77645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75386" y="560323"/>
            <a:ext cx="128778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30" dirty="0">
                <a:solidFill>
                  <a:srgbClr val="E69138"/>
                </a:solidFill>
                <a:latin typeface="Calibri"/>
                <a:cs typeface="Calibri"/>
              </a:rPr>
              <a:t>M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sk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 P</a:t>
            </a:r>
            <a:r>
              <a:rPr sz="2400" spc="-4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6219" y="1502228"/>
            <a:ext cx="1553210" cy="7766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144780">
              <a:lnSpc>
                <a:spcPct val="100800"/>
              </a:lnSpc>
            </a:pPr>
            <a:r>
              <a:rPr sz="2400" spc="-60" dirty="0">
                <a:solidFill>
                  <a:srgbClr val="E69138"/>
                </a:solidFill>
                <a:latin typeface="Calibri"/>
                <a:cs typeface="Calibri"/>
              </a:rPr>
              <a:t>K</a:t>
            </a:r>
            <a:r>
              <a:rPr sz="2400" spc="-25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E69138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t 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43513" y="1685131"/>
            <a:ext cx="1109345" cy="292100"/>
          </a:xfrm>
          <a:custGeom>
            <a:avLst/>
            <a:gdLst/>
            <a:ahLst/>
            <a:cxnLst/>
            <a:rect l="l" t="t" r="r" b="b"/>
            <a:pathLst>
              <a:path w="1109345" h="292100">
                <a:moveTo>
                  <a:pt x="956604" y="0"/>
                </a:moveTo>
                <a:lnTo>
                  <a:pt x="962494" y="70485"/>
                </a:lnTo>
                <a:lnTo>
                  <a:pt x="0" y="150922"/>
                </a:lnTo>
                <a:lnTo>
                  <a:pt x="11781" y="291895"/>
                </a:lnTo>
                <a:lnTo>
                  <a:pt x="974276" y="211457"/>
                </a:lnTo>
                <a:lnTo>
                  <a:pt x="1039780" y="211457"/>
                </a:lnTo>
                <a:lnTo>
                  <a:pt x="1109357" y="129190"/>
                </a:lnTo>
                <a:lnTo>
                  <a:pt x="956604" y="0"/>
                </a:lnTo>
                <a:close/>
              </a:path>
              <a:path w="1109345" h="292100">
                <a:moveTo>
                  <a:pt x="1039780" y="211457"/>
                </a:moveTo>
                <a:lnTo>
                  <a:pt x="974276" y="211457"/>
                </a:lnTo>
                <a:lnTo>
                  <a:pt x="980166" y="281943"/>
                </a:lnTo>
                <a:lnTo>
                  <a:pt x="1039780" y="211457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3513" y="1685130"/>
            <a:ext cx="1109980" cy="292100"/>
          </a:xfrm>
          <a:custGeom>
            <a:avLst/>
            <a:gdLst/>
            <a:ahLst/>
            <a:cxnLst/>
            <a:rect l="l" t="t" r="r" b="b"/>
            <a:pathLst>
              <a:path w="1109979" h="292100">
                <a:moveTo>
                  <a:pt x="956604" y="0"/>
                </a:moveTo>
                <a:lnTo>
                  <a:pt x="1109357" y="129190"/>
                </a:lnTo>
                <a:lnTo>
                  <a:pt x="980167" y="281944"/>
                </a:lnTo>
                <a:lnTo>
                  <a:pt x="974276" y="211458"/>
                </a:lnTo>
                <a:lnTo>
                  <a:pt x="11781" y="291895"/>
                </a:lnTo>
                <a:lnTo>
                  <a:pt x="0" y="150923"/>
                </a:lnTo>
                <a:lnTo>
                  <a:pt x="962495" y="70486"/>
                </a:lnTo>
                <a:lnTo>
                  <a:pt x="956604" y="0"/>
                </a:lnTo>
                <a:close/>
              </a:path>
            </a:pathLst>
          </a:custGeom>
          <a:ln w="9524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5471" y="4324582"/>
            <a:ext cx="1446245" cy="2000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2912" y="4445187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32912" y="4445187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01546" y="446527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2"/>
                </a:lnTo>
                <a:lnTo>
                  <a:pt x="10027" y="39167"/>
                </a:lnTo>
                <a:lnTo>
                  <a:pt x="24475" y="43013"/>
                </a:lnTo>
                <a:lnTo>
                  <a:pt x="34330" y="38764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9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01546" y="446527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52522" y="450449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5" y="39167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2522" y="4504499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55474" y="451920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5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7" y="39167"/>
                </a:lnTo>
                <a:lnTo>
                  <a:pt x="24474" y="43013"/>
                </a:lnTo>
                <a:lnTo>
                  <a:pt x="34329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55474" y="451920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74082" y="4470181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4082" y="4470181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99598" y="4670704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0"/>
                </a:lnTo>
                <a:lnTo>
                  <a:pt x="14148" y="35433"/>
                </a:lnTo>
                <a:lnTo>
                  <a:pt x="32033" y="36397"/>
                </a:lnTo>
                <a:lnTo>
                  <a:pt x="40305" y="27455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99598" y="4670704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41713" y="466580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7" y="0"/>
                </a:moveTo>
                <a:lnTo>
                  <a:pt x="4882" y="6811"/>
                </a:lnTo>
                <a:lnTo>
                  <a:pt x="0" y="19116"/>
                </a:lnTo>
                <a:lnTo>
                  <a:pt x="10" y="19722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5"/>
                </a:lnTo>
                <a:lnTo>
                  <a:pt x="42374" y="11615"/>
                </a:lnTo>
                <a:lnTo>
                  <a:pt x="33264" y="3012"/>
                </a:lnTo>
                <a:lnTo>
                  <a:pt x="1711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41713" y="466580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14247" y="4955532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5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7" y="39167"/>
                </a:lnTo>
                <a:lnTo>
                  <a:pt x="24474" y="43013"/>
                </a:lnTo>
                <a:lnTo>
                  <a:pt x="34329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14247" y="4955532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17201" y="504377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5" y="39167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17201" y="504377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9013" y="5058003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1"/>
                </a:lnTo>
                <a:lnTo>
                  <a:pt x="14148" y="35434"/>
                </a:lnTo>
                <a:lnTo>
                  <a:pt x="32033" y="36398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9013" y="5058003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99598" y="5362022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15216" y="0"/>
                </a:moveTo>
                <a:lnTo>
                  <a:pt x="4339" y="7662"/>
                </a:lnTo>
                <a:lnTo>
                  <a:pt x="0" y="21505"/>
                </a:lnTo>
                <a:lnTo>
                  <a:pt x="2982" y="32485"/>
                </a:lnTo>
                <a:lnTo>
                  <a:pt x="12384" y="39716"/>
                </a:lnTo>
                <a:lnTo>
                  <a:pt x="28745" y="40780"/>
                </a:lnTo>
                <a:lnTo>
                  <a:pt x="35950" y="30827"/>
                </a:lnTo>
                <a:lnTo>
                  <a:pt x="37856" y="13567"/>
                </a:lnTo>
                <a:lnTo>
                  <a:pt x="29802" y="3534"/>
                </a:lnTo>
                <a:lnTo>
                  <a:pt x="1521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99598" y="5362022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0" y="21505"/>
                </a:moveTo>
                <a:lnTo>
                  <a:pt x="4340" y="7662"/>
                </a:lnTo>
                <a:lnTo>
                  <a:pt x="15216" y="0"/>
                </a:lnTo>
                <a:lnTo>
                  <a:pt x="29803" y="3534"/>
                </a:lnTo>
                <a:lnTo>
                  <a:pt x="37856" y="13567"/>
                </a:lnTo>
                <a:lnTo>
                  <a:pt x="35950" y="30827"/>
                </a:lnTo>
                <a:lnTo>
                  <a:pt x="28746" y="40780"/>
                </a:lnTo>
                <a:lnTo>
                  <a:pt x="12384" y="39716"/>
                </a:lnTo>
                <a:lnTo>
                  <a:pt x="2982" y="32485"/>
                </a:lnTo>
                <a:lnTo>
                  <a:pt x="0" y="2150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02493" y="5372245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02493" y="537224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40768" y="539185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6" y="39168"/>
                </a:lnTo>
                <a:lnTo>
                  <a:pt x="24474" y="43014"/>
                </a:lnTo>
                <a:lnTo>
                  <a:pt x="34329" y="38765"/>
                </a:lnTo>
                <a:lnTo>
                  <a:pt x="40575" y="28173"/>
                </a:lnTo>
                <a:lnTo>
                  <a:pt x="41344" y="10738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40768" y="5391856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7395" y="573455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17118" y="0"/>
                </a:moveTo>
                <a:lnTo>
                  <a:pt x="4882" y="6811"/>
                </a:lnTo>
                <a:lnTo>
                  <a:pt x="0" y="19115"/>
                </a:lnTo>
                <a:lnTo>
                  <a:pt x="10" y="19720"/>
                </a:lnTo>
                <a:lnTo>
                  <a:pt x="3642" y="29240"/>
                </a:lnTo>
                <a:lnTo>
                  <a:pt x="14148" y="35433"/>
                </a:lnTo>
                <a:lnTo>
                  <a:pt x="32033" y="36397"/>
                </a:lnTo>
                <a:lnTo>
                  <a:pt x="40305" y="27456"/>
                </a:lnTo>
                <a:lnTo>
                  <a:pt x="42374" y="11616"/>
                </a:lnTo>
                <a:lnTo>
                  <a:pt x="33264" y="3012"/>
                </a:lnTo>
                <a:lnTo>
                  <a:pt x="1711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07395" y="5734551"/>
            <a:ext cx="42545" cy="36830"/>
          </a:xfrm>
          <a:custGeom>
            <a:avLst/>
            <a:gdLst/>
            <a:ahLst/>
            <a:cxnLst/>
            <a:rect l="l" t="t" r="r" b="b"/>
            <a:pathLst>
              <a:path w="42545" h="36829">
                <a:moveTo>
                  <a:pt x="0" y="19115"/>
                </a:moveTo>
                <a:lnTo>
                  <a:pt x="4882" y="6811"/>
                </a:lnTo>
                <a:lnTo>
                  <a:pt x="17118" y="0"/>
                </a:lnTo>
                <a:lnTo>
                  <a:pt x="33264" y="3012"/>
                </a:lnTo>
                <a:lnTo>
                  <a:pt x="42375" y="11615"/>
                </a:lnTo>
                <a:lnTo>
                  <a:pt x="40306" y="27455"/>
                </a:lnTo>
                <a:lnTo>
                  <a:pt x="32033" y="36397"/>
                </a:lnTo>
                <a:lnTo>
                  <a:pt x="14148" y="35433"/>
                </a:lnTo>
                <a:lnTo>
                  <a:pt x="3642" y="29241"/>
                </a:lnTo>
                <a:lnTo>
                  <a:pt x="10" y="19721"/>
                </a:lnTo>
                <a:lnTo>
                  <a:pt x="0" y="19115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96644" y="5774253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3"/>
                </a:lnTo>
                <a:lnTo>
                  <a:pt x="10026" y="39168"/>
                </a:lnTo>
                <a:lnTo>
                  <a:pt x="24475" y="43013"/>
                </a:lnTo>
                <a:lnTo>
                  <a:pt x="34330" y="38763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96644" y="5774253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17201" y="609291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6"/>
                </a:lnTo>
                <a:lnTo>
                  <a:pt x="1520" y="29072"/>
                </a:lnTo>
                <a:lnTo>
                  <a:pt x="10026" y="39168"/>
                </a:lnTo>
                <a:lnTo>
                  <a:pt x="24473" y="43013"/>
                </a:lnTo>
                <a:lnTo>
                  <a:pt x="34329" y="38764"/>
                </a:lnTo>
                <a:lnTo>
                  <a:pt x="40575" y="28173"/>
                </a:lnTo>
                <a:lnTo>
                  <a:pt x="41344" y="10737"/>
                </a:lnTo>
                <a:lnTo>
                  <a:pt x="31748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17201" y="609291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1936" y="613213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15554" y="0"/>
                </a:moveTo>
                <a:lnTo>
                  <a:pt x="4399" y="7864"/>
                </a:lnTo>
                <a:lnTo>
                  <a:pt x="0" y="21085"/>
                </a:lnTo>
                <a:lnTo>
                  <a:pt x="1520" y="29073"/>
                </a:lnTo>
                <a:lnTo>
                  <a:pt x="10027" y="39168"/>
                </a:lnTo>
                <a:lnTo>
                  <a:pt x="24475" y="43013"/>
                </a:lnTo>
                <a:lnTo>
                  <a:pt x="34330" y="38764"/>
                </a:lnTo>
                <a:lnTo>
                  <a:pt x="40576" y="28172"/>
                </a:lnTo>
                <a:lnTo>
                  <a:pt x="41345" y="10737"/>
                </a:lnTo>
                <a:lnTo>
                  <a:pt x="31749" y="2532"/>
                </a:lnTo>
                <a:lnTo>
                  <a:pt x="1555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81936" y="6132137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0" y="21086"/>
                </a:moveTo>
                <a:lnTo>
                  <a:pt x="4399" y="7864"/>
                </a:lnTo>
                <a:lnTo>
                  <a:pt x="15554" y="0"/>
                </a:lnTo>
                <a:lnTo>
                  <a:pt x="31748" y="2532"/>
                </a:lnTo>
                <a:lnTo>
                  <a:pt x="41344" y="10737"/>
                </a:lnTo>
                <a:lnTo>
                  <a:pt x="40575" y="28172"/>
                </a:lnTo>
                <a:lnTo>
                  <a:pt x="34329" y="38764"/>
                </a:lnTo>
                <a:lnTo>
                  <a:pt x="24474" y="43013"/>
                </a:lnTo>
                <a:lnTo>
                  <a:pt x="10026" y="39168"/>
                </a:lnTo>
                <a:lnTo>
                  <a:pt x="1520" y="29072"/>
                </a:lnTo>
                <a:lnTo>
                  <a:pt x="0" y="21086"/>
                </a:lnTo>
                <a:close/>
              </a:path>
            </a:pathLst>
          </a:custGeom>
          <a:ln w="4902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24555" y="5770826"/>
            <a:ext cx="13335" cy="316230"/>
          </a:xfrm>
          <a:custGeom>
            <a:avLst/>
            <a:gdLst/>
            <a:ahLst/>
            <a:cxnLst/>
            <a:rect l="l" t="t" r="r" b="b"/>
            <a:pathLst>
              <a:path w="13335" h="316229">
                <a:moveTo>
                  <a:pt x="12995" y="316191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24555" y="5412942"/>
            <a:ext cx="3810" cy="316230"/>
          </a:xfrm>
          <a:custGeom>
            <a:avLst/>
            <a:gdLst/>
            <a:ahLst/>
            <a:cxnLst/>
            <a:rect l="l" t="t" r="r" b="b"/>
            <a:pathLst>
              <a:path w="3810" h="316229">
                <a:moveTo>
                  <a:pt x="3603" y="316191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9095" y="5814949"/>
            <a:ext cx="15240" cy="312420"/>
          </a:xfrm>
          <a:custGeom>
            <a:avLst/>
            <a:gdLst/>
            <a:ahLst/>
            <a:cxnLst/>
            <a:rect l="l" t="t" r="r" b="b"/>
            <a:pathLst>
              <a:path w="15239" h="312420">
                <a:moveTo>
                  <a:pt x="0" y="312179"/>
                </a:moveTo>
                <a:lnTo>
                  <a:pt x="14707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13803" y="5432552"/>
            <a:ext cx="45720" cy="340360"/>
          </a:xfrm>
          <a:custGeom>
            <a:avLst/>
            <a:gdLst/>
            <a:ahLst/>
            <a:cxnLst/>
            <a:rect l="l" t="t" r="r" b="b"/>
            <a:pathLst>
              <a:path w="45720" h="340360">
                <a:moveTo>
                  <a:pt x="0" y="340027"/>
                </a:moveTo>
                <a:lnTo>
                  <a:pt x="45198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44164" y="5393332"/>
            <a:ext cx="295910" cy="19685"/>
          </a:xfrm>
          <a:custGeom>
            <a:avLst/>
            <a:gdLst/>
            <a:ahLst/>
            <a:cxnLst/>
            <a:rect l="l" t="t" r="r" b="b"/>
            <a:pathLst>
              <a:path w="295910" h="19685">
                <a:moveTo>
                  <a:pt x="295775" y="19385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83384" y="4682466"/>
            <a:ext cx="315595" cy="5715"/>
          </a:xfrm>
          <a:custGeom>
            <a:avLst/>
            <a:gdLst/>
            <a:ahLst/>
            <a:cxnLst/>
            <a:rect l="l" t="t" r="r" b="b"/>
            <a:pathLst>
              <a:path w="315595" h="5714">
                <a:moveTo>
                  <a:pt x="315239" y="5530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31406" y="4697174"/>
            <a:ext cx="111760" cy="254000"/>
          </a:xfrm>
          <a:custGeom>
            <a:avLst/>
            <a:gdLst/>
            <a:ahLst/>
            <a:cxnLst/>
            <a:rect l="l" t="t" r="r" b="b"/>
            <a:pathLst>
              <a:path w="111760" h="254000">
                <a:moveTo>
                  <a:pt x="0" y="253782"/>
                </a:moveTo>
                <a:lnTo>
                  <a:pt x="111254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51016" y="4986422"/>
            <a:ext cx="74930" cy="60325"/>
          </a:xfrm>
          <a:custGeom>
            <a:avLst/>
            <a:gdLst/>
            <a:ahLst/>
            <a:cxnLst/>
            <a:rect l="l" t="t" r="r" b="b"/>
            <a:pathLst>
              <a:path w="74929" h="60325">
                <a:moveTo>
                  <a:pt x="0" y="0"/>
                </a:moveTo>
                <a:lnTo>
                  <a:pt x="74362" y="59786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16757" y="4706979"/>
            <a:ext cx="28575" cy="343535"/>
          </a:xfrm>
          <a:custGeom>
            <a:avLst/>
            <a:gdLst/>
            <a:ahLst/>
            <a:cxnLst/>
            <a:rect l="l" t="t" r="r" b="b"/>
            <a:pathLst>
              <a:path w="28575" h="343535">
                <a:moveTo>
                  <a:pt x="0" y="0"/>
                </a:moveTo>
                <a:lnTo>
                  <a:pt x="28329" y="343333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16757" y="5094278"/>
            <a:ext cx="30480" cy="264795"/>
          </a:xfrm>
          <a:custGeom>
            <a:avLst/>
            <a:gdLst/>
            <a:ahLst/>
            <a:cxnLst/>
            <a:rect l="l" t="t" r="r" b="b"/>
            <a:pathLst>
              <a:path w="30479" h="264795">
                <a:moveTo>
                  <a:pt x="0" y="264179"/>
                </a:moveTo>
                <a:lnTo>
                  <a:pt x="3015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91241" y="4687368"/>
            <a:ext cx="48260" cy="714375"/>
          </a:xfrm>
          <a:custGeom>
            <a:avLst/>
            <a:gdLst/>
            <a:ahLst/>
            <a:cxnLst/>
            <a:rect l="l" t="t" r="r" b="b"/>
            <a:pathLst>
              <a:path w="48260" h="714375">
                <a:moveTo>
                  <a:pt x="0" y="713936"/>
                </a:moveTo>
                <a:lnTo>
                  <a:pt x="47943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40265" y="4545195"/>
            <a:ext cx="32384" cy="141605"/>
          </a:xfrm>
          <a:custGeom>
            <a:avLst/>
            <a:gdLst/>
            <a:ahLst/>
            <a:cxnLst/>
            <a:rect l="l" t="t" r="r" b="b"/>
            <a:pathLst>
              <a:path w="32385" h="141604">
                <a:moveTo>
                  <a:pt x="0" y="141311"/>
                </a:moveTo>
                <a:lnTo>
                  <a:pt x="32285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50070" y="4481462"/>
            <a:ext cx="6350" cy="26670"/>
          </a:xfrm>
          <a:custGeom>
            <a:avLst/>
            <a:gdLst/>
            <a:ahLst/>
            <a:cxnLst/>
            <a:rect l="l" t="t" r="r" b="b"/>
            <a:pathLst>
              <a:path w="6350" h="26670">
                <a:moveTo>
                  <a:pt x="6329" y="26377"/>
                </a:moveTo>
                <a:lnTo>
                  <a:pt x="0" y="0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94193" y="4496170"/>
            <a:ext cx="13335" cy="26670"/>
          </a:xfrm>
          <a:custGeom>
            <a:avLst/>
            <a:gdLst/>
            <a:ahLst/>
            <a:cxnLst/>
            <a:rect l="l" t="t" r="r" b="b"/>
            <a:pathLst>
              <a:path w="13335" h="26670">
                <a:moveTo>
                  <a:pt x="13233" y="0"/>
                </a:moveTo>
                <a:lnTo>
                  <a:pt x="0" y="26377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74583" y="4461852"/>
            <a:ext cx="34925" cy="6350"/>
          </a:xfrm>
          <a:custGeom>
            <a:avLst/>
            <a:gdLst/>
            <a:ahLst/>
            <a:cxnLst/>
            <a:rect l="l" t="t" r="r" b="b"/>
            <a:pathLst>
              <a:path w="34925" h="6350">
                <a:moveTo>
                  <a:pt x="0" y="0"/>
                </a:moveTo>
                <a:lnTo>
                  <a:pt x="34844" y="6329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43219" y="4481462"/>
            <a:ext cx="22225" cy="43815"/>
          </a:xfrm>
          <a:custGeom>
            <a:avLst/>
            <a:gdLst/>
            <a:ahLst/>
            <a:cxnLst/>
            <a:rect l="l" t="t" r="r" b="b"/>
            <a:pathLst>
              <a:path w="22225" h="43814">
                <a:moveTo>
                  <a:pt x="0" y="0"/>
                </a:moveTo>
                <a:lnTo>
                  <a:pt x="21937" y="43548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10850" y="4461852"/>
            <a:ext cx="20955" cy="13970"/>
          </a:xfrm>
          <a:custGeom>
            <a:avLst/>
            <a:gdLst/>
            <a:ahLst/>
            <a:cxnLst/>
            <a:rect l="l" t="t" r="r" b="b"/>
            <a:pathLst>
              <a:path w="20954" h="13970">
                <a:moveTo>
                  <a:pt x="20938" y="0"/>
                </a:moveTo>
                <a:lnTo>
                  <a:pt x="0" y="13427"/>
                </a:lnTo>
              </a:path>
            </a:pathLst>
          </a:custGeom>
          <a:ln w="980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98880" rIns="0" bIns="0" rtlCol="0">
            <a:spAutoFit/>
          </a:bodyPr>
          <a:lstStyle/>
          <a:p>
            <a:pPr marL="8881745">
              <a:lnSpc>
                <a:spcPts val="2125"/>
              </a:lnSpc>
            </a:pPr>
            <a:r>
              <a:rPr spc="-25" dirty="0"/>
              <a:t>P</a:t>
            </a:r>
            <a:r>
              <a:rPr spc="-10" dirty="0"/>
              <a:t>e</a:t>
            </a:r>
            <a:r>
              <a:rPr spc="-40" dirty="0"/>
              <a:t>r</a:t>
            </a:r>
            <a:r>
              <a:rPr spc="-5" dirty="0"/>
              <a:t>-</a:t>
            </a:r>
            <a:r>
              <a:rPr spc="-30" dirty="0"/>
              <a:t>R</a:t>
            </a:r>
            <a:r>
              <a:rPr spc="-10" dirty="0"/>
              <a:t>e</a:t>
            </a:r>
            <a:r>
              <a:rPr spc="-5" dirty="0"/>
              <a:t>g</a:t>
            </a:r>
            <a:r>
              <a:rPr spc="-15" dirty="0"/>
              <a:t>io</a:t>
            </a:r>
            <a:r>
              <a:rPr spc="-10" dirty="0"/>
              <a:t>n</a:t>
            </a:r>
            <a:r>
              <a:rPr dirty="0"/>
              <a:t> H</a:t>
            </a:r>
            <a:r>
              <a:rPr spc="-10" dirty="0"/>
              <a:t>e</a:t>
            </a:r>
            <a:r>
              <a:rPr spc="-15" dirty="0"/>
              <a:t>ad</a:t>
            </a:r>
            <a:r>
              <a:rPr spc="-20" dirty="0"/>
              <a:t>s</a:t>
            </a:r>
            <a:r>
              <a:rPr b="0" spc="-5" dirty="0">
                <a:latin typeface="Calibri"/>
                <a:cs typeface="Calibri"/>
              </a:rPr>
              <a:t>:</a:t>
            </a:r>
          </a:p>
          <a:p>
            <a:pPr marL="8881745">
              <a:lnSpc>
                <a:spcPts val="2125"/>
              </a:lnSpc>
            </a:pPr>
            <a:r>
              <a:rPr b="0" spc="-3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10" dirty="0">
                <a:latin typeface="Calibri"/>
                <a:cs typeface="Calibri"/>
              </a:rPr>
              <a:t>c</a:t>
            </a:r>
            <a:r>
              <a:rPr b="0" dirty="0">
                <a:latin typeface="Calibri"/>
                <a:cs typeface="Calibri"/>
              </a:rPr>
              <a:t>h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40" dirty="0">
                <a:latin typeface="Calibri"/>
                <a:cs typeface="Calibri"/>
              </a:rPr>
              <a:t>r</a:t>
            </a:r>
            <a:r>
              <a:rPr b="0" spc="-5" dirty="0">
                <a:latin typeface="Calibri"/>
                <a:cs typeface="Calibri"/>
              </a:rPr>
              <a:t>e</a:t>
            </a:r>
            <a:r>
              <a:rPr b="0" spc="-10" dirty="0">
                <a:latin typeface="Calibri"/>
                <a:cs typeface="Calibri"/>
              </a:rPr>
              <a:t>c</a:t>
            </a:r>
            <a:r>
              <a:rPr b="0" spc="-5" dirty="0">
                <a:latin typeface="Calibri"/>
                <a:cs typeface="Calibri"/>
              </a:rPr>
              <a:t>ei</a:t>
            </a:r>
            <a:r>
              <a:rPr b="0" spc="-30" dirty="0">
                <a:latin typeface="Calibri"/>
                <a:cs typeface="Calibri"/>
              </a:rPr>
              <a:t>v</a:t>
            </a:r>
            <a:r>
              <a:rPr b="0" spc="-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s </a:t>
            </a:r>
            <a:r>
              <a:rPr b="0" spc="-15" dirty="0">
                <a:latin typeface="Calibri"/>
                <a:cs typeface="Calibri"/>
              </a:rPr>
              <a:t>t</a:t>
            </a:r>
            <a:r>
              <a:rPr b="0" dirty="0">
                <a:latin typeface="Calibri"/>
                <a:cs typeface="Calibri"/>
              </a:rPr>
              <a:t>h</a:t>
            </a:r>
            <a:r>
              <a:rPr b="0" spc="-10" dirty="0">
                <a:latin typeface="Calibri"/>
                <a:cs typeface="Calibri"/>
              </a:rPr>
              <a:t>e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45" dirty="0">
                <a:latin typeface="Calibri"/>
                <a:cs typeface="Calibri"/>
              </a:rPr>
              <a:t>f</a:t>
            </a:r>
            <a:r>
              <a:rPr b="0" spc="-5" dirty="0">
                <a:latin typeface="Calibri"/>
                <a:cs typeface="Calibri"/>
              </a:rPr>
              <a:t>e</a:t>
            </a:r>
            <a:r>
              <a:rPr b="0" spc="-20" dirty="0">
                <a:latin typeface="Calibri"/>
                <a:cs typeface="Calibri"/>
              </a:rPr>
              <a:t>a</a:t>
            </a:r>
            <a:r>
              <a:rPr b="0" spc="-15" dirty="0">
                <a:latin typeface="Calibri"/>
                <a:cs typeface="Calibri"/>
              </a:rPr>
              <a:t>t</a:t>
            </a:r>
            <a:r>
              <a:rPr b="0" dirty="0">
                <a:latin typeface="Calibri"/>
                <a:cs typeface="Calibri"/>
              </a:rPr>
              <a:t>u</a:t>
            </a:r>
            <a:r>
              <a:rPr b="0" spc="-40" dirty="0">
                <a:latin typeface="Calibri"/>
                <a:cs typeface="Calibri"/>
              </a:rPr>
              <a:t>r</a:t>
            </a:r>
            <a:r>
              <a:rPr b="0" spc="-5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s </a:t>
            </a:r>
            <a:r>
              <a:rPr b="0" spc="-10" dirty="0">
                <a:latin typeface="Calibri"/>
                <a:cs typeface="Calibri"/>
              </a:rPr>
              <a:t>a</a:t>
            </a:r>
            <a:r>
              <a:rPr b="0" dirty="0">
                <a:latin typeface="Calibri"/>
                <a:cs typeface="Calibri"/>
              </a:rPr>
              <a:t>f</a:t>
            </a:r>
            <a:r>
              <a:rPr b="0" spc="-35" dirty="0">
                <a:latin typeface="Calibri"/>
                <a:cs typeface="Calibri"/>
              </a:rPr>
              <a:t>t</a:t>
            </a:r>
            <a:r>
              <a:rPr b="0" spc="-5" dirty="0">
                <a:latin typeface="Calibri"/>
                <a:cs typeface="Calibri"/>
              </a:rPr>
              <a:t>e</a:t>
            </a:r>
            <a:r>
              <a:rPr b="0" spc="-10" dirty="0">
                <a:latin typeface="Calibri"/>
                <a:cs typeface="Calibri"/>
              </a:rPr>
              <a:t>r</a:t>
            </a:r>
          </a:p>
          <a:p>
            <a:pPr marL="8881745" marR="395605">
              <a:lnSpc>
                <a:spcPct val="102200"/>
              </a:lnSpc>
            </a:pPr>
            <a:r>
              <a:rPr b="0" spc="-40" dirty="0">
                <a:latin typeface="Calibri"/>
                <a:cs typeface="Calibri"/>
              </a:rPr>
              <a:t>R</a:t>
            </a:r>
            <a:r>
              <a:rPr b="0" dirty="0">
                <a:latin typeface="Calibri"/>
                <a:cs typeface="Calibri"/>
              </a:rPr>
              <a:t>o</a:t>
            </a:r>
            <a:r>
              <a:rPr b="0" spc="-5" dirty="0">
                <a:latin typeface="Calibri"/>
                <a:cs typeface="Calibri"/>
              </a:rPr>
              <a:t>I</a:t>
            </a:r>
            <a:r>
              <a:rPr b="0" dirty="0">
                <a:latin typeface="Calibri"/>
                <a:cs typeface="Calibri"/>
              </a:rPr>
              <a:t> </a:t>
            </a:r>
            <a:r>
              <a:rPr b="0" spc="-55" dirty="0">
                <a:latin typeface="Calibri"/>
                <a:cs typeface="Calibri"/>
              </a:rPr>
              <a:t>P</a:t>
            </a:r>
            <a:r>
              <a:rPr b="0" spc="-10" dirty="0">
                <a:latin typeface="Calibri"/>
                <a:cs typeface="Calibri"/>
              </a:rPr>
              <a:t>o</a:t>
            </a:r>
            <a:r>
              <a:rPr b="0" dirty="0">
                <a:latin typeface="Calibri"/>
                <a:cs typeface="Calibri"/>
              </a:rPr>
              <a:t>ol /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40" dirty="0">
                <a:latin typeface="Calibri"/>
                <a:cs typeface="Calibri"/>
              </a:rPr>
              <a:t>R</a:t>
            </a:r>
            <a:r>
              <a:rPr b="0" dirty="0">
                <a:latin typeface="Calibri"/>
                <a:cs typeface="Calibri"/>
              </a:rPr>
              <a:t>o</a:t>
            </a:r>
            <a:r>
              <a:rPr b="0" spc="-5" dirty="0">
                <a:latin typeface="Calibri"/>
                <a:cs typeface="Calibri"/>
              </a:rPr>
              <a:t>I</a:t>
            </a:r>
            <a:r>
              <a:rPr b="0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A</a:t>
            </a:r>
            <a:r>
              <a:rPr b="0" spc="-5" dirty="0">
                <a:latin typeface="Calibri"/>
                <a:cs typeface="Calibri"/>
              </a:rPr>
              <a:t>li</a:t>
            </a:r>
            <a:r>
              <a:rPr b="0" spc="-10" dirty="0">
                <a:latin typeface="Calibri"/>
                <a:cs typeface="Calibri"/>
              </a:rPr>
              <a:t>g</a:t>
            </a:r>
            <a:r>
              <a:rPr b="0" dirty="0">
                <a:latin typeface="Calibri"/>
                <a:cs typeface="Calibri"/>
              </a:rPr>
              <a:t>n</a:t>
            </a:r>
            <a:r>
              <a:rPr b="0" spc="-5" dirty="0">
                <a:latin typeface="Calibri"/>
                <a:cs typeface="Calibri"/>
              </a:rPr>
              <a:t>,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m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-75" dirty="0">
                <a:latin typeface="Calibri"/>
                <a:cs typeface="Calibri"/>
              </a:rPr>
              <a:t>k</a:t>
            </a:r>
            <a:r>
              <a:rPr b="0" spc="-10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s </a:t>
            </a:r>
            <a:r>
              <a:rPr b="0" spc="-5" dirty="0">
                <a:latin typeface="Calibri"/>
                <a:cs typeface="Calibri"/>
              </a:rPr>
              <a:t>s</a:t>
            </a:r>
            <a:r>
              <a:rPr b="0" dirty="0">
                <a:latin typeface="Calibri"/>
                <a:cs typeface="Calibri"/>
              </a:rPr>
              <a:t>o</a:t>
            </a:r>
            <a:r>
              <a:rPr b="0" spc="-15" dirty="0">
                <a:latin typeface="Calibri"/>
                <a:cs typeface="Calibri"/>
              </a:rPr>
              <a:t>me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</a:t>
            </a:r>
            <a:r>
              <a:rPr b="0" spc="-40" dirty="0">
                <a:latin typeface="Calibri"/>
                <a:cs typeface="Calibri"/>
              </a:rPr>
              <a:t>r</a:t>
            </a:r>
            <a:r>
              <a:rPr b="0" spc="-10" dirty="0">
                <a:latin typeface="Calibri"/>
                <a:cs typeface="Calibri"/>
              </a:rPr>
              <a:t>e</a:t>
            </a:r>
            <a:r>
              <a:rPr b="0" dirty="0">
                <a:latin typeface="Calibri"/>
                <a:cs typeface="Calibri"/>
              </a:rPr>
              <a:t>d</a:t>
            </a:r>
            <a:r>
              <a:rPr b="0" spc="-5" dirty="0">
                <a:latin typeface="Calibri"/>
                <a:cs typeface="Calibri"/>
              </a:rPr>
              <a:t>i</a:t>
            </a:r>
            <a:r>
              <a:rPr b="0" spc="-10" dirty="0">
                <a:latin typeface="Calibri"/>
                <a:cs typeface="Calibri"/>
              </a:rPr>
              <a:t>c</a:t>
            </a:r>
            <a:r>
              <a:rPr b="0" spc="-5" dirty="0">
                <a:latin typeface="Calibri"/>
                <a:cs typeface="Calibri"/>
              </a:rPr>
              <a:t>ti</a:t>
            </a:r>
            <a:r>
              <a:rPr b="0" dirty="0">
                <a:latin typeface="Calibri"/>
                <a:cs typeface="Calibri"/>
              </a:rPr>
              <a:t>on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p</a:t>
            </a:r>
            <a:r>
              <a:rPr b="0" spc="-10" dirty="0">
                <a:latin typeface="Calibri"/>
                <a:cs typeface="Calibri"/>
              </a:rPr>
              <a:t>e</a:t>
            </a:r>
            <a:r>
              <a:rPr b="0" spc="-65" dirty="0">
                <a:latin typeface="Calibri"/>
                <a:cs typeface="Calibri"/>
              </a:rPr>
              <a:t>r</a:t>
            </a:r>
            <a:r>
              <a:rPr b="0" spc="-5" dirty="0">
                <a:latin typeface="Calibri"/>
                <a:cs typeface="Calibri"/>
              </a:rPr>
              <a:t>-</a:t>
            </a:r>
            <a:r>
              <a:rPr b="0" spc="-40" dirty="0">
                <a:latin typeface="Calibri"/>
                <a:cs typeface="Calibri"/>
              </a:rPr>
              <a:t>r</a:t>
            </a:r>
            <a:r>
              <a:rPr b="0" spc="-10" dirty="0">
                <a:latin typeface="Calibri"/>
                <a:cs typeface="Calibri"/>
              </a:rPr>
              <a:t>eg</a:t>
            </a:r>
            <a:r>
              <a:rPr b="0" spc="-5" dirty="0">
                <a:latin typeface="Calibri"/>
                <a:cs typeface="Calibri"/>
              </a:rPr>
              <a:t>i</a:t>
            </a:r>
            <a:r>
              <a:rPr b="0" dirty="0">
                <a:latin typeface="Calibri"/>
                <a:cs typeface="Calibri"/>
              </a:rPr>
              <a:t>on</a:t>
            </a:r>
          </a:p>
          <a:p>
            <a:pPr marL="3678554" marR="7117715" indent="85725">
              <a:lnSpc>
                <a:spcPts val="2090"/>
              </a:lnSpc>
              <a:spcBef>
                <a:spcPts val="1520"/>
              </a:spcBef>
            </a:pPr>
            <a:r>
              <a:rPr spc="-30" dirty="0"/>
              <a:t>K</a:t>
            </a:r>
            <a:r>
              <a:rPr spc="-25" dirty="0"/>
              <a:t>e</a:t>
            </a:r>
            <a:r>
              <a:rPr spc="-15" dirty="0"/>
              <a:t>yp</a:t>
            </a:r>
            <a:r>
              <a:rPr spc="-20" dirty="0"/>
              <a:t>oi</a:t>
            </a:r>
            <a:r>
              <a:rPr spc="-30" dirty="0"/>
              <a:t>n</a:t>
            </a:r>
            <a:r>
              <a:rPr spc="-10" dirty="0"/>
              <a:t>t</a:t>
            </a:r>
            <a:r>
              <a:rPr spc="-5" dirty="0"/>
              <a:t> </a:t>
            </a:r>
            <a:r>
              <a:rPr spc="-10" dirty="0"/>
              <a:t>e</a:t>
            </a:r>
            <a:r>
              <a:rPr spc="-25" dirty="0"/>
              <a:t>s</a:t>
            </a:r>
            <a:r>
              <a:rPr spc="-10" dirty="0"/>
              <a:t>t</a:t>
            </a:r>
            <a:r>
              <a:rPr spc="-5" dirty="0"/>
              <a:t>im</a:t>
            </a:r>
            <a:r>
              <a:rPr spc="-30" dirty="0"/>
              <a:t>a</a:t>
            </a:r>
            <a:r>
              <a:rPr spc="-10" dirty="0"/>
              <a:t>t</a:t>
            </a:r>
            <a:r>
              <a:rPr spc="-15" dirty="0"/>
              <a:t>ion</a:t>
            </a:r>
          </a:p>
        </p:txBody>
      </p:sp>
      <p:sp>
        <p:nvSpPr>
          <p:cNvPr id="65" name="object 65"/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09168" y="6154165"/>
            <a:ext cx="1913889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0" dirty="0">
                <a:latin typeface="Calibri"/>
                <a:cs typeface="Calibri"/>
              </a:rPr>
              <a:t>H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e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 a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“</a:t>
            </a:r>
            <a:r>
              <a:rPr sz="1100" spc="-55" dirty="0">
                <a:latin typeface="Calibri"/>
                <a:cs typeface="Calibri"/>
              </a:rPr>
              <a:t>M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k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</a:t>
            </a:r>
            <a:r>
              <a:rPr sz="1100" spc="-50" dirty="0">
                <a:latin typeface="Calibri"/>
                <a:cs typeface="Calibri"/>
              </a:rPr>
              <a:t>NN</a:t>
            </a:r>
            <a:r>
              <a:rPr sz="1100" spc="-25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5" dirty="0"/>
              <a:t>9</a:t>
            </a:r>
            <a:r>
              <a:rPr spc="-20" dirty="0"/>
              <a:t>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591055"/>
            <a:ext cx="4620768" cy="346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4965" y="2745884"/>
            <a:ext cx="1261745" cy="2313305"/>
          </a:xfrm>
          <a:custGeom>
            <a:avLst/>
            <a:gdLst/>
            <a:ahLst/>
            <a:cxnLst/>
            <a:rect l="l" t="t" r="r" b="b"/>
            <a:pathLst>
              <a:path w="1261745" h="2313304">
                <a:moveTo>
                  <a:pt x="0" y="0"/>
                </a:moveTo>
                <a:lnTo>
                  <a:pt x="1261622" y="0"/>
                </a:lnTo>
                <a:lnTo>
                  <a:pt x="1261622" y="2313064"/>
                </a:lnTo>
                <a:lnTo>
                  <a:pt x="0" y="23130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20" dirty="0"/>
              <a:t>”S</a:t>
            </a:r>
            <a:r>
              <a:rPr sz="4000" spc="-5" dirty="0"/>
              <a:t>l</a:t>
            </a:r>
            <a:r>
              <a:rPr sz="4000" spc="-20" dirty="0"/>
              <a:t>o</a:t>
            </a:r>
            <a:r>
              <a:rPr sz="4000" spc="85" dirty="0"/>
              <a:t>w</a:t>
            </a:r>
            <a:r>
              <a:rPr sz="4000" dirty="0"/>
              <a:t>”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</a:t>
            </a:r>
            <a:r>
              <a:rPr sz="4000" dirty="0"/>
              <a:t>N</a:t>
            </a:r>
            <a:r>
              <a:rPr sz="4000" spc="-10" dirty="0"/>
              <a:t> </a:t>
            </a:r>
            <a:r>
              <a:rPr sz="4000" spc="-270" dirty="0"/>
              <a:t>T</a:t>
            </a:r>
            <a:r>
              <a:rPr sz="4000" spc="-85" dirty="0"/>
              <a:t>r</a:t>
            </a:r>
            <a:r>
              <a:rPr sz="4000" spc="-10" dirty="0"/>
              <a:t>ai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endParaRPr sz="4000"/>
          </a:p>
          <a:p>
            <a:pPr marL="1319530">
              <a:lnSpc>
                <a:spcPct val="100000"/>
              </a:lnSpc>
              <a:spcBef>
                <a:spcPts val="910"/>
              </a:spcBef>
            </a:pPr>
            <a:r>
              <a:rPr sz="2800" b="0" spc="-10" dirty="0">
                <a:latin typeface="Calibri"/>
                <a:cs typeface="Calibri"/>
              </a:rPr>
              <a:t>I</a:t>
            </a:r>
            <a:r>
              <a:rPr sz="2800" b="0" dirty="0">
                <a:latin typeface="Calibri"/>
                <a:cs typeface="Calibri"/>
              </a:rPr>
              <a:t>npu</a:t>
            </a:r>
            <a:r>
              <a:rPr sz="2800" b="0" spc="-10" dirty="0">
                <a:latin typeface="Calibri"/>
                <a:cs typeface="Calibri"/>
              </a:rPr>
              <a:t>t</a:t>
            </a:r>
            <a:r>
              <a:rPr sz="2800" b="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I</a:t>
            </a:r>
            <a:r>
              <a:rPr sz="2800" b="0" spc="-25" dirty="0">
                <a:latin typeface="Calibri"/>
                <a:cs typeface="Calibri"/>
              </a:rPr>
              <a:t>m</a:t>
            </a:r>
            <a:r>
              <a:rPr sz="2800" b="0" spc="-5" dirty="0">
                <a:latin typeface="Calibri"/>
                <a:cs typeface="Calibri"/>
              </a:rPr>
              <a:t>a</a:t>
            </a:r>
            <a:r>
              <a:rPr sz="2800" b="0" spc="-45" dirty="0">
                <a:latin typeface="Calibri"/>
                <a:cs typeface="Calibri"/>
              </a:rPr>
              <a:t>g</a:t>
            </a:r>
            <a:r>
              <a:rPr sz="2800" b="0" spc="-1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4314" y="3192749"/>
            <a:ext cx="747395" cy="1662430"/>
          </a:xfrm>
          <a:custGeom>
            <a:avLst/>
            <a:gdLst/>
            <a:ahLst/>
            <a:cxnLst/>
            <a:rect l="l" t="t" r="r" b="b"/>
            <a:pathLst>
              <a:path w="747395" h="1662429">
                <a:moveTo>
                  <a:pt x="0" y="0"/>
                </a:moveTo>
                <a:lnTo>
                  <a:pt x="747089" y="0"/>
                </a:lnTo>
                <a:lnTo>
                  <a:pt x="747089" y="1662267"/>
                </a:lnTo>
                <a:lnTo>
                  <a:pt x="0" y="166226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92416" y="3031540"/>
            <a:ext cx="747395" cy="1410335"/>
          </a:xfrm>
          <a:custGeom>
            <a:avLst/>
            <a:gdLst/>
            <a:ahLst/>
            <a:cxnLst/>
            <a:rect l="l" t="t" r="r" b="b"/>
            <a:pathLst>
              <a:path w="747395" h="1410335">
                <a:moveTo>
                  <a:pt x="0" y="0"/>
                </a:moveTo>
                <a:lnTo>
                  <a:pt x="747089" y="0"/>
                </a:lnTo>
                <a:lnTo>
                  <a:pt x="747089" y="1409819"/>
                </a:lnTo>
                <a:lnTo>
                  <a:pt x="0" y="140981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5124" y="2872411"/>
            <a:ext cx="923925" cy="1662430"/>
          </a:xfrm>
          <a:custGeom>
            <a:avLst/>
            <a:gdLst/>
            <a:ahLst/>
            <a:cxnLst/>
            <a:rect l="l" t="t" r="r" b="b"/>
            <a:pathLst>
              <a:path w="923925" h="1662429">
                <a:moveTo>
                  <a:pt x="0" y="0"/>
                </a:moveTo>
                <a:lnTo>
                  <a:pt x="923691" y="0"/>
                </a:lnTo>
                <a:lnTo>
                  <a:pt x="923691" y="1662267"/>
                </a:lnTo>
                <a:lnTo>
                  <a:pt x="0" y="1662267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4364" y="3026876"/>
            <a:ext cx="1042669" cy="1828164"/>
          </a:xfrm>
          <a:custGeom>
            <a:avLst/>
            <a:gdLst/>
            <a:ahLst/>
            <a:cxnLst/>
            <a:rect l="l" t="t" r="r" b="b"/>
            <a:pathLst>
              <a:path w="1042669" h="1828164">
                <a:moveTo>
                  <a:pt x="0" y="0"/>
                </a:moveTo>
                <a:lnTo>
                  <a:pt x="1042134" y="0"/>
                </a:lnTo>
                <a:lnTo>
                  <a:pt x="1042134" y="1828140"/>
                </a:lnTo>
                <a:lnTo>
                  <a:pt x="0" y="182814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3879" y="3284178"/>
            <a:ext cx="521334" cy="1419860"/>
          </a:xfrm>
          <a:custGeom>
            <a:avLst/>
            <a:gdLst/>
            <a:ahLst/>
            <a:cxnLst/>
            <a:rect l="l" t="t" r="r" b="b"/>
            <a:pathLst>
              <a:path w="521335" h="1419860">
                <a:moveTo>
                  <a:pt x="0" y="0"/>
                </a:moveTo>
                <a:lnTo>
                  <a:pt x="521245" y="0"/>
                </a:lnTo>
                <a:lnTo>
                  <a:pt x="521245" y="1419456"/>
                </a:lnTo>
                <a:lnTo>
                  <a:pt x="0" y="1419456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2411" y="3110712"/>
            <a:ext cx="824865" cy="789940"/>
          </a:xfrm>
          <a:custGeom>
            <a:avLst/>
            <a:gdLst/>
            <a:ahLst/>
            <a:cxnLst/>
            <a:rect l="l" t="t" r="r" b="b"/>
            <a:pathLst>
              <a:path w="824864" h="789939">
                <a:moveTo>
                  <a:pt x="0" y="0"/>
                </a:moveTo>
                <a:lnTo>
                  <a:pt x="824258" y="0"/>
                </a:lnTo>
                <a:lnTo>
                  <a:pt x="824258" y="789483"/>
                </a:lnTo>
                <a:lnTo>
                  <a:pt x="0" y="789483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9218" y="2639517"/>
            <a:ext cx="678815" cy="1261110"/>
          </a:xfrm>
          <a:custGeom>
            <a:avLst/>
            <a:gdLst/>
            <a:ahLst/>
            <a:cxnLst/>
            <a:rect l="l" t="t" r="r" b="b"/>
            <a:pathLst>
              <a:path w="678814" h="1261110">
                <a:moveTo>
                  <a:pt x="0" y="0"/>
                </a:moveTo>
                <a:lnTo>
                  <a:pt x="678224" y="0"/>
                </a:lnTo>
                <a:lnTo>
                  <a:pt x="678224" y="1260679"/>
                </a:lnTo>
                <a:lnTo>
                  <a:pt x="0" y="126067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97426" y="2352548"/>
            <a:ext cx="2836545" cy="1805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 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osi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e,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5" dirty="0">
                <a:latin typeface="Calibri"/>
                <a:cs typeface="Calibri"/>
              </a:rPr>
              <a:t>g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e,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al ba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und-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ru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9730" y="5165687"/>
            <a:ext cx="2186940" cy="438150"/>
          </a:xfrm>
          <a:prstGeom prst="rect">
            <a:avLst/>
          </a:prstGeom>
          <a:ln w="38100">
            <a:solidFill>
              <a:srgbClr val="00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1490">
              <a:lnSpc>
                <a:spcPct val="100000"/>
              </a:lnSpc>
            </a:pPr>
            <a:r>
              <a:rPr sz="2500" spc="-15" dirty="0">
                <a:latin typeface="Calibri"/>
                <a:cs typeface="Calibri"/>
              </a:rPr>
              <a:t>G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B</a:t>
            </a:r>
            <a:r>
              <a:rPr sz="2500" spc="-60" dirty="0">
                <a:latin typeface="Calibri"/>
                <a:cs typeface="Calibri"/>
              </a:rPr>
              <a:t>o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9730" y="5772177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10674" y="5160294"/>
            <a:ext cx="2186940" cy="438150"/>
          </a:xfrm>
          <a:prstGeom prst="rect">
            <a:avLst/>
          </a:prstGeom>
          <a:ln w="3810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5310">
              <a:lnSpc>
                <a:spcPct val="100000"/>
              </a:lnSpc>
            </a:pPr>
            <a:r>
              <a:rPr sz="2500" spc="-70" dirty="0">
                <a:latin typeface="Calibri"/>
                <a:cs typeface="Calibri"/>
              </a:rPr>
              <a:t>P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dirty="0">
                <a:latin typeface="Calibri"/>
                <a:cs typeface="Calibri"/>
              </a:rPr>
              <a:t>iti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10674" y="5778622"/>
            <a:ext cx="2186940" cy="438150"/>
          </a:xfrm>
          <a:custGeom>
            <a:avLst/>
            <a:gdLst/>
            <a:ahLst/>
            <a:cxnLst/>
            <a:rect l="l" t="t" r="r" b="b"/>
            <a:pathLst>
              <a:path w="2186940" h="438150">
                <a:moveTo>
                  <a:pt x="0" y="0"/>
                </a:moveTo>
                <a:lnTo>
                  <a:pt x="2186768" y="0"/>
                </a:lnTo>
                <a:lnTo>
                  <a:pt x="2186768" y="437535"/>
                </a:lnTo>
                <a:lnTo>
                  <a:pt x="0" y="4375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0259" y="5832601"/>
            <a:ext cx="9861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20" dirty="0">
                <a:latin typeface="Calibri"/>
                <a:cs typeface="Calibri"/>
              </a:rPr>
              <a:t>ut</a:t>
            </a:r>
            <a:r>
              <a:rPr sz="2500" spc="-70" dirty="0">
                <a:latin typeface="Calibri"/>
                <a:cs typeface="Calibri"/>
              </a:rPr>
              <a:t>r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27382" y="5838697"/>
            <a:ext cx="11544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spc="-65" dirty="0">
                <a:latin typeface="Calibri"/>
                <a:cs typeface="Calibri"/>
              </a:rPr>
              <a:t>g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spc="-15" dirty="0">
                <a:latin typeface="Calibri"/>
                <a:cs typeface="Calibri"/>
              </a:rPr>
              <a:t>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66552" y="6153403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</a:t>
            </a:fld>
            <a:endParaRPr spc="-1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505967"/>
            <a:ext cx="6858000" cy="5696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169" y="142747"/>
            <a:ext cx="3737610" cy="1628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89800"/>
              </a:lnSpc>
            </a:pPr>
            <a:r>
              <a:rPr sz="4000" b="0" spc="-30" dirty="0">
                <a:latin typeface="Calibri Light"/>
                <a:cs typeface="Calibri Light"/>
              </a:rPr>
              <a:t>De</a:t>
            </a:r>
            <a:r>
              <a:rPr sz="4000" b="0" spc="-35" dirty="0">
                <a:latin typeface="Calibri Light"/>
                <a:cs typeface="Calibri Light"/>
              </a:rPr>
              <a:t>n</a:t>
            </a:r>
            <a:r>
              <a:rPr sz="4000" b="0" spc="-20" dirty="0">
                <a:latin typeface="Calibri Light"/>
                <a:cs typeface="Calibri Light"/>
              </a:rPr>
              <a:t>s</a:t>
            </a:r>
            <a:r>
              <a:rPr sz="4000" b="0" dirty="0">
                <a:latin typeface="Calibri Light"/>
                <a:cs typeface="Calibri Light"/>
              </a:rPr>
              <a:t>e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30" dirty="0">
                <a:latin typeface="Calibri Light"/>
                <a:cs typeface="Calibri Light"/>
              </a:rPr>
              <a:t>n</a:t>
            </a:r>
            <a:r>
              <a:rPr sz="4000" b="0" spc="-5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ng:</a:t>
            </a:r>
            <a:r>
              <a:rPr sz="4000" b="0" spc="-15" dirty="0">
                <a:latin typeface="Calibri Light"/>
                <a:cs typeface="Calibri Light"/>
              </a:rPr>
              <a:t> </a:t>
            </a:r>
            <a:r>
              <a:rPr sz="4000" b="0" spc="-60" dirty="0">
                <a:latin typeface="Calibri Light"/>
                <a:cs typeface="Calibri Light"/>
              </a:rPr>
              <a:t>P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30" dirty="0">
                <a:latin typeface="Calibri Light"/>
                <a:cs typeface="Calibri Light"/>
              </a:rPr>
              <a:t>d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spc="-25" dirty="0">
                <a:latin typeface="Calibri Light"/>
                <a:cs typeface="Calibri Light"/>
              </a:rPr>
              <a:t>c</a:t>
            </a:r>
            <a:r>
              <a:rPr sz="4000" b="0" spc="-15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dirty="0">
                <a:latin typeface="Calibri Light"/>
                <a:cs typeface="Calibri Light"/>
              </a:rPr>
              <a:t> </a:t>
            </a:r>
            <a:r>
              <a:rPr sz="4000" b="0" spc="-45" dirty="0">
                <a:latin typeface="Calibri Light"/>
                <a:cs typeface="Calibri Light"/>
              </a:rPr>
              <a:t>c</a:t>
            </a:r>
            <a:r>
              <a:rPr sz="4000" b="0" spc="-20" dirty="0">
                <a:latin typeface="Calibri Light"/>
                <a:cs typeface="Calibri Light"/>
              </a:rPr>
              <a:t>a</a:t>
            </a:r>
            <a:r>
              <a:rPr sz="4000" b="0" spc="-50" dirty="0">
                <a:latin typeface="Calibri Light"/>
                <a:cs typeface="Calibri Light"/>
              </a:rPr>
              <a:t>p</a:t>
            </a:r>
            <a:r>
              <a:rPr sz="4000" b="0" spc="-20" dirty="0">
                <a:latin typeface="Calibri Light"/>
                <a:cs typeface="Calibri Light"/>
              </a:rPr>
              <a:t>t</a:t>
            </a:r>
            <a:r>
              <a:rPr sz="4000" b="0" spc="-10" dirty="0">
                <a:latin typeface="Calibri Light"/>
                <a:cs typeface="Calibri Light"/>
              </a:rPr>
              <a:t>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30" dirty="0">
                <a:latin typeface="Calibri Light"/>
                <a:cs typeface="Calibri Light"/>
              </a:rPr>
              <a:t>pe</a:t>
            </a:r>
            <a:r>
              <a:rPr sz="4000" b="0" spc="-15" dirty="0">
                <a:latin typeface="Calibri Light"/>
                <a:cs typeface="Calibri Light"/>
              </a:rPr>
              <a:t>r</a:t>
            </a:r>
            <a:r>
              <a:rPr sz="4000" b="0" spc="-10" dirty="0">
                <a:latin typeface="Calibri Light"/>
                <a:cs typeface="Calibri Light"/>
              </a:rPr>
              <a:t> </a:t>
            </a:r>
            <a:r>
              <a:rPr sz="4000" b="0" spc="-80" dirty="0">
                <a:latin typeface="Calibri Light"/>
                <a:cs typeface="Calibri Light"/>
              </a:rPr>
              <a:t>r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r>
              <a:rPr sz="4000" b="0" spc="-15" dirty="0">
                <a:latin typeface="Calibri Light"/>
                <a:cs typeface="Calibri Light"/>
              </a:rPr>
              <a:t>gi</a:t>
            </a:r>
            <a:r>
              <a:rPr sz="4000" b="0" dirty="0">
                <a:latin typeface="Calibri Light"/>
                <a:cs typeface="Calibri Light"/>
              </a:rPr>
              <a:t>o</a:t>
            </a:r>
            <a:r>
              <a:rPr sz="4000" b="0" spc="-25" dirty="0">
                <a:latin typeface="Calibri Light"/>
                <a:cs typeface="Calibri Light"/>
              </a:rPr>
              <a:t>n!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168" y="6007861"/>
            <a:ext cx="349631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5" dirty="0">
                <a:latin typeface="Calibri"/>
                <a:cs typeface="Calibri"/>
              </a:rPr>
              <a:t>J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hn</a:t>
            </a:r>
            <a:r>
              <a:rPr sz="1100" spc="-20" dirty="0">
                <a:latin typeface="Calibri"/>
                <a:cs typeface="Calibri"/>
              </a:rPr>
              <a:t>so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at</a:t>
            </a:r>
            <a:r>
              <a:rPr sz="1100" spc="-20" dirty="0">
                <a:latin typeface="Calibri"/>
                <a:cs typeface="Calibri"/>
              </a:rPr>
              <a:t>hy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i,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D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:</a:t>
            </a:r>
            <a:r>
              <a:rPr sz="1100" spc="-20" dirty="0">
                <a:latin typeface="Calibri"/>
                <a:cs typeface="Calibri"/>
              </a:rPr>
              <a:t> Fu</a:t>
            </a:r>
            <a:r>
              <a:rPr sz="1100" spc="-5" dirty="0">
                <a:latin typeface="Calibri"/>
                <a:cs typeface="Calibri"/>
              </a:rPr>
              <a:t>lly</a:t>
            </a:r>
            <a:r>
              <a:rPr sz="1100" spc="-25" dirty="0">
                <a:latin typeface="Calibri"/>
                <a:cs typeface="Calibri"/>
              </a:rPr>
              <a:t> 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7839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787491" y="66647"/>
                </a:lnTo>
                <a:lnTo>
                  <a:pt x="0" y="346566"/>
                </a:lnTo>
                <a:lnTo>
                  <a:pt x="47379" y="479860"/>
                </a:lnTo>
                <a:lnTo>
                  <a:pt x="834871" y="199939"/>
                </a:lnTo>
                <a:lnTo>
                  <a:pt x="890253" y="199939"/>
                </a:lnTo>
                <a:lnTo>
                  <a:pt x="944474" y="85914"/>
                </a:lnTo>
                <a:lnTo>
                  <a:pt x="763802" y="0"/>
                </a:lnTo>
                <a:close/>
              </a:path>
              <a:path w="944879" h="480060">
                <a:moveTo>
                  <a:pt x="890253" y="199939"/>
                </a:moveTo>
                <a:lnTo>
                  <a:pt x="834871" y="199939"/>
                </a:lnTo>
                <a:lnTo>
                  <a:pt x="858561" y="266586"/>
                </a:lnTo>
                <a:lnTo>
                  <a:pt x="890253" y="19993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67838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944475" y="85913"/>
                </a:lnTo>
                <a:lnTo>
                  <a:pt x="858562" y="266586"/>
                </a:lnTo>
                <a:lnTo>
                  <a:pt x="834872" y="199939"/>
                </a:lnTo>
                <a:lnTo>
                  <a:pt x="47380" y="479859"/>
                </a:lnTo>
                <a:lnTo>
                  <a:pt x="0" y="346565"/>
                </a:lnTo>
                <a:lnTo>
                  <a:pt x="787491" y="66646"/>
                </a:lnTo>
                <a:lnTo>
                  <a:pt x="763802" y="0"/>
                </a:lnTo>
                <a:close/>
              </a:path>
            </a:pathLst>
          </a:custGeom>
          <a:ln w="9524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48853" y="568239"/>
            <a:ext cx="1553210" cy="118427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144780">
              <a:lnSpc>
                <a:spcPct val="100800"/>
              </a:lnSpc>
            </a:pP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tio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n p</a:t>
            </a:r>
            <a:r>
              <a:rPr sz="2400" spc="-3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15" dirty="0">
                <a:solidFill>
                  <a:srgbClr val="E69138"/>
                </a:solidFill>
                <a:latin typeface="Calibri"/>
                <a:cs typeface="Calibri"/>
              </a:rPr>
              <a:t>ct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n 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L</a:t>
            </a: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S</a:t>
            </a:r>
            <a:r>
              <a:rPr sz="2400" spc="5" dirty="0">
                <a:solidFill>
                  <a:srgbClr val="E69138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M)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6362" y="2472944"/>
            <a:ext cx="294830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b="1" spc="-25" dirty="0">
                <a:latin typeface="Calibri"/>
                <a:cs typeface="Calibri"/>
              </a:rPr>
              <a:t>P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40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-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g</a:t>
            </a:r>
            <a:r>
              <a:rPr sz="1800" b="1" spc="-15" dirty="0">
                <a:latin typeface="Calibri"/>
                <a:cs typeface="Calibri"/>
              </a:rPr>
              <a:t>io</a:t>
            </a:r>
            <a:r>
              <a:rPr sz="1800" b="1" spc="-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 H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ad</a:t>
            </a:r>
            <a:r>
              <a:rPr sz="1800" b="1" spc="-2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ei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ol /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75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6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eg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168" y="6175502"/>
            <a:ext cx="314261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li</a:t>
            </a:r>
            <a:r>
              <a:rPr sz="1100" spc="-10" dirty="0">
                <a:latin typeface="Calibri"/>
                <a:cs typeface="Calibri"/>
              </a:rPr>
              <a:t>z</a:t>
            </a:r>
            <a:r>
              <a:rPr sz="1100" spc="-15" dirty="0">
                <a:latin typeface="Calibri"/>
                <a:cs typeface="Calibri"/>
              </a:rPr>
              <a:t>at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ns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15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CV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10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201</a:t>
            </a:r>
            <a:r>
              <a:rPr sz="1100" spc="-10" dirty="0"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91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30" dirty="0"/>
              <a:t>De</a:t>
            </a:r>
            <a:r>
              <a:rPr sz="4000" spc="-35" dirty="0"/>
              <a:t>n</a:t>
            </a:r>
            <a:r>
              <a:rPr sz="4000" spc="-20" dirty="0"/>
              <a:t>s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30" dirty="0"/>
              <a:t>C</a:t>
            </a:r>
            <a:r>
              <a:rPr sz="4000" spc="-15" dirty="0"/>
              <a:t>a</a:t>
            </a:r>
            <a:r>
              <a:rPr sz="4000" spc="-50" dirty="0"/>
              <a:t>p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49352" y="1453896"/>
            <a:ext cx="11893296" cy="395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852" y="6172453"/>
            <a:ext cx="664273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5" dirty="0">
                <a:latin typeface="Calibri"/>
                <a:cs typeface="Calibri"/>
              </a:rPr>
              <a:t>J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hn</a:t>
            </a:r>
            <a:r>
              <a:rPr sz="1100" spc="-20" dirty="0">
                <a:latin typeface="Calibri"/>
                <a:cs typeface="Calibri"/>
              </a:rPr>
              <a:t>so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at</a:t>
            </a:r>
            <a:r>
              <a:rPr sz="1100" spc="-20" dirty="0">
                <a:latin typeface="Calibri"/>
                <a:cs typeface="Calibri"/>
              </a:rPr>
              <a:t>hy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i,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D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:</a:t>
            </a:r>
            <a:r>
              <a:rPr sz="1100" spc="-20" dirty="0">
                <a:latin typeface="Calibri"/>
                <a:cs typeface="Calibri"/>
              </a:rPr>
              <a:t> Fu</a:t>
            </a:r>
            <a:r>
              <a:rPr sz="1100" spc="-5" dirty="0">
                <a:latin typeface="Calibri"/>
                <a:cs typeface="Calibri"/>
              </a:rPr>
              <a:t>lly</a:t>
            </a:r>
            <a:r>
              <a:rPr sz="1100" spc="-25" dirty="0">
                <a:latin typeface="Calibri"/>
                <a:cs typeface="Calibri"/>
              </a:rPr>
              <a:t> 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L</a:t>
            </a:r>
            <a:r>
              <a:rPr sz="1100" spc="-20" dirty="0">
                <a:latin typeface="Calibri"/>
                <a:cs typeface="Calibri"/>
              </a:rPr>
              <a:t>oc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li</a:t>
            </a:r>
            <a:r>
              <a:rPr sz="1100" spc="-10" dirty="0">
                <a:latin typeface="Calibri"/>
                <a:cs typeface="Calibri"/>
              </a:rPr>
              <a:t>z</a:t>
            </a:r>
            <a:r>
              <a:rPr sz="1100" spc="-15" dirty="0">
                <a:latin typeface="Calibri"/>
                <a:cs typeface="Calibri"/>
              </a:rPr>
              <a:t>at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ns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CV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10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91</a:t>
            </a:fld>
            <a:endParaRPr spc="-1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30" dirty="0"/>
              <a:t>De</a:t>
            </a:r>
            <a:r>
              <a:rPr sz="4000" spc="-35" dirty="0"/>
              <a:t>n</a:t>
            </a:r>
            <a:r>
              <a:rPr sz="4000" spc="-20" dirty="0"/>
              <a:t>s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30" dirty="0"/>
              <a:t>C</a:t>
            </a:r>
            <a:r>
              <a:rPr sz="4000" spc="-15" dirty="0"/>
              <a:t>a</a:t>
            </a:r>
            <a:r>
              <a:rPr sz="4000" spc="-50" dirty="0"/>
              <a:t>p</a:t>
            </a:r>
            <a:r>
              <a:rPr sz="4000" spc="-20" dirty="0"/>
              <a:t>t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5" dirty="0"/>
              <a:t>i</a:t>
            </a:r>
            <a:r>
              <a:rPr sz="4000" spc="-30" dirty="0"/>
              <a:t>n</a:t>
            </a:r>
            <a:r>
              <a:rPr sz="4000" spc="-20" dirty="0"/>
              <a:t>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776134" y="1131661"/>
            <a:ext cx="8639729" cy="4859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852" y="6172453"/>
            <a:ext cx="664273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5" dirty="0">
                <a:latin typeface="Calibri"/>
                <a:cs typeface="Calibri"/>
              </a:rPr>
              <a:t>J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hn</a:t>
            </a:r>
            <a:r>
              <a:rPr sz="1100" spc="-20" dirty="0">
                <a:latin typeface="Calibri"/>
                <a:cs typeface="Calibri"/>
              </a:rPr>
              <a:t>so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K</a:t>
            </a:r>
            <a:r>
              <a:rPr sz="1100" spc="-2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at</a:t>
            </a:r>
            <a:r>
              <a:rPr sz="1100" spc="-20" dirty="0">
                <a:latin typeface="Calibri"/>
                <a:cs typeface="Calibri"/>
              </a:rPr>
              <a:t>hy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20" dirty="0">
                <a:latin typeface="Calibri"/>
                <a:cs typeface="Calibri"/>
              </a:rPr>
              <a:t>F</a:t>
            </a:r>
            <a:r>
              <a:rPr sz="1100" spc="-2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i,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D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:</a:t>
            </a:r>
            <a:r>
              <a:rPr sz="1100" spc="-20" dirty="0">
                <a:latin typeface="Calibri"/>
                <a:cs typeface="Calibri"/>
              </a:rPr>
              <a:t> Fu</a:t>
            </a:r>
            <a:r>
              <a:rPr sz="1100" spc="-5" dirty="0">
                <a:latin typeface="Calibri"/>
                <a:cs typeface="Calibri"/>
              </a:rPr>
              <a:t>lly</a:t>
            </a:r>
            <a:r>
              <a:rPr sz="1100" spc="-25" dirty="0">
                <a:latin typeface="Calibri"/>
                <a:cs typeface="Calibri"/>
              </a:rPr>
              <a:t> C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 L</a:t>
            </a:r>
            <a:r>
              <a:rPr sz="1100" spc="-20" dirty="0">
                <a:latin typeface="Calibri"/>
                <a:cs typeface="Calibri"/>
              </a:rPr>
              <a:t>oc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li</a:t>
            </a:r>
            <a:r>
              <a:rPr sz="1100" spc="-10" dirty="0">
                <a:latin typeface="Calibri"/>
                <a:cs typeface="Calibri"/>
              </a:rPr>
              <a:t>z</a:t>
            </a:r>
            <a:r>
              <a:rPr sz="1100" spc="-15" dirty="0">
                <a:latin typeface="Calibri"/>
                <a:cs typeface="Calibri"/>
              </a:rPr>
              <a:t>at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Ne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35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D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ns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on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CV</a:t>
            </a:r>
            <a:r>
              <a:rPr sz="1100" spc="-30" dirty="0">
                <a:latin typeface="Calibri"/>
                <a:cs typeface="Calibri"/>
              </a:rPr>
              <a:t>P</a:t>
            </a:r>
            <a:r>
              <a:rPr sz="1100" spc="-10" dirty="0">
                <a:latin typeface="Calibri"/>
                <a:cs typeface="Calibri"/>
              </a:rPr>
              <a:t>R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92</a:t>
            </a:fld>
            <a:endParaRPr spc="-1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505967"/>
            <a:ext cx="6858000" cy="5696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89800"/>
              </a:lnSpc>
            </a:pPr>
            <a:r>
              <a:rPr sz="4000" spc="-30" dirty="0"/>
              <a:t>3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30" dirty="0"/>
              <a:t>h</a:t>
            </a:r>
            <a:r>
              <a:rPr sz="4000" spc="-20" dirty="0"/>
              <a:t>a</a:t>
            </a:r>
            <a:r>
              <a:rPr sz="4000" spc="-30" dirty="0"/>
              <a:t>p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60" dirty="0"/>
              <a:t>P</a:t>
            </a:r>
            <a:r>
              <a:rPr sz="4000" spc="-80" dirty="0"/>
              <a:t>r</a:t>
            </a:r>
            <a:r>
              <a:rPr sz="4000" spc="-5" dirty="0"/>
              <a:t>e</a:t>
            </a:r>
            <a:r>
              <a:rPr sz="4000" spc="-30" dirty="0"/>
              <a:t>d</a:t>
            </a:r>
            <a:r>
              <a:rPr sz="4000" spc="-10" dirty="0"/>
              <a:t>i</a:t>
            </a:r>
            <a:r>
              <a:rPr sz="4000" spc="-20" dirty="0"/>
              <a:t>ct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10" dirty="0"/>
              <a:t> </a:t>
            </a:r>
            <a:r>
              <a:rPr sz="4000" spc="-60" dirty="0"/>
              <a:t>P</a:t>
            </a:r>
            <a:r>
              <a:rPr sz="4000" spc="-80" dirty="0"/>
              <a:t>r</a:t>
            </a:r>
            <a:r>
              <a:rPr sz="4000" spc="-5" dirty="0"/>
              <a:t>e</a:t>
            </a:r>
            <a:r>
              <a:rPr sz="4000" spc="-30" dirty="0"/>
              <a:t>d</a:t>
            </a:r>
            <a:r>
              <a:rPr sz="4000" spc="-10" dirty="0"/>
              <a:t>i</a:t>
            </a:r>
            <a:r>
              <a:rPr sz="4000" spc="-25" dirty="0"/>
              <a:t>c</a:t>
            </a:r>
            <a:r>
              <a:rPr sz="4000" spc="-15" dirty="0"/>
              <a:t>t</a:t>
            </a:r>
            <a:r>
              <a:rPr sz="4000" spc="-10" dirty="0"/>
              <a:t> </a:t>
            </a:r>
            <a:r>
              <a:rPr sz="4000" spc="-20" dirty="0"/>
              <a:t>a</a:t>
            </a:r>
            <a:r>
              <a:rPr sz="4000" dirty="0"/>
              <a:t> </a:t>
            </a:r>
            <a:r>
              <a:rPr sz="4000" spc="-30" dirty="0"/>
              <a:t>3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20" dirty="0"/>
              <a:t>tr</a:t>
            </a:r>
            <a:r>
              <a:rPr sz="4000" spc="-15" dirty="0"/>
              <a:t>ia</a:t>
            </a:r>
            <a:r>
              <a:rPr sz="4000" spc="-30" dirty="0"/>
              <a:t>n</a:t>
            </a:r>
            <a:r>
              <a:rPr sz="4000" spc="-15" dirty="0"/>
              <a:t>gl</a:t>
            </a:r>
            <a:r>
              <a:rPr sz="4000" dirty="0"/>
              <a:t>e </a:t>
            </a:r>
            <a:r>
              <a:rPr sz="4000" spc="-35" dirty="0"/>
              <a:t>me</a:t>
            </a:r>
            <a:r>
              <a:rPr sz="4000" spc="-20" dirty="0"/>
              <a:t>sh</a:t>
            </a:r>
            <a:r>
              <a:rPr sz="4000" spc="-10" dirty="0"/>
              <a:t> </a:t>
            </a:r>
            <a:r>
              <a:rPr sz="4000" spc="-30" dirty="0"/>
              <a:t>pe</a:t>
            </a:r>
            <a:r>
              <a:rPr sz="4000" spc="-15" dirty="0"/>
              <a:t>r </a:t>
            </a:r>
            <a:r>
              <a:rPr sz="4000" spc="-80" dirty="0"/>
              <a:t>r</a:t>
            </a:r>
            <a:r>
              <a:rPr sz="4000" spc="-25" dirty="0"/>
              <a:t>eg</a:t>
            </a:r>
            <a:r>
              <a:rPr sz="4000" spc="-5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!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9067839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787491" y="66647"/>
                </a:lnTo>
                <a:lnTo>
                  <a:pt x="0" y="346566"/>
                </a:lnTo>
                <a:lnTo>
                  <a:pt x="47379" y="479860"/>
                </a:lnTo>
                <a:lnTo>
                  <a:pt x="834871" y="199939"/>
                </a:lnTo>
                <a:lnTo>
                  <a:pt x="890253" y="199939"/>
                </a:lnTo>
                <a:lnTo>
                  <a:pt x="944474" y="85914"/>
                </a:lnTo>
                <a:lnTo>
                  <a:pt x="763802" y="0"/>
                </a:lnTo>
                <a:close/>
              </a:path>
              <a:path w="944879" h="480060">
                <a:moveTo>
                  <a:pt x="890253" y="199939"/>
                </a:moveTo>
                <a:lnTo>
                  <a:pt x="834871" y="199939"/>
                </a:lnTo>
                <a:lnTo>
                  <a:pt x="858561" y="266586"/>
                </a:lnTo>
                <a:lnTo>
                  <a:pt x="890253" y="19993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67838" y="1205627"/>
            <a:ext cx="944880" cy="480059"/>
          </a:xfrm>
          <a:custGeom>
            <a:avLst/>
            <a:gdLst/>
            <a:ahLst/>
            <a:cxnLst/>
            <a:rect l="l" t="t" r="r" b="b"/>
            <a:pathLst>
              <a:path w="944879" h="480060">
                <a:moveTo>
                  <a:pt x="763802" y="0"/>
                </a:moveTo>
                <a:lnTo>
                  <a:pt x="944475" y="85913"/>
                </a:lnTo>
                <a:lnTo>
                  <a:pt x="858562" y="266586"/>
                </a:lnTo>
                <a:lnTo>
                  <a:pt x="834872" y="199939"/>
                </a:lnTo>
                <a:lnTo>
                  <a:pt x="47380" y="479859"/>
                </a:lnTo>
                <a:lnTo>
                  <a:pt x="0" y="346565"/>
                </a:lnTo>
                <a:lnTo>
                  <a:pt x="787491" y="66646"/>
                </a:lnTo>
                <a:lnTo>
                  <a:pt x="763802" y="0"/>
                </a:lnTo>
                <a:close/>
              </a:path>
            </a:pathLst>
          </a:custGeom>
          <a:ln w="9524">
            <a:solidFill>
              <a:srgbClr val="7F6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48853" y="568239"/>
            <a:ext cx="1553210" cy="878205"/>
          </a:xfrm>
          <a:prstGeom prst="rect">
            <a:avLst/>
          </a:prstGeom>
          <a:ln w="25400">
            <a:solidFill>
              <a:srgbClr val="E6913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271145">
              <a:lnSpc>
                <a:spcPct val="100800"/>
              </a:lnSpc>
            </a:pPr>
            <a:r>
              <a:rPr sz="2400" spc="-30" dirty="0">
                <a:solidFill>
                  <a:srgbClr val="E69138"/>
                </a:solidFill>
                <a:latin typeface="Calibri"/>
                <a:cs typeface="Calibri"/>
              </a:rPr>
              <a:t>M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sh 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E69138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E69138"/>
                </a:solidFill>
                <a:latin typeface="Calibri"/>
                <a:cs typeface="Calibri"/>
              </a:rPr>
              <a:t>c</a:t>
            </a:r>
            <a:r>
              <a:rPr sz="2400" spc="-40" dirty="0">
                <a:solidFill>
                  <a:srgbClr val="E69138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E69138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E69138"/>
                </a:solidFill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6362" y="2472944"/>
            <a:ext cx="294830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b="1" spc="-25" dirty="0">
                <a:latin typeface="Calibri"/>
                <a:cs typeface="Calibri"/>
              </a:rPr>
              <a:t>P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40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-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g</a:t>
            </a:r>
            <a:r>
              <a:rPr sz="1800" b="1" spc="-15" dirty="0">
                <a:latin typeface="Calibri"/>
                <a:cs typeface="Calibri"/>
              </a:rPr>
              <a:t>io</a:t>
            </a:r>
            <a:r>
              <a:rPr sz="1800" b="1" spc="-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 H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ad</a:t>
            </a:r>
            <a:r>
              <a:rPr sz="1800" b="1" spc="-2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ei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  <a:p>
            <a:pPr marL="12700" marR="395605">
              <a:lnSpc>
                <a:spcPct val="102200"/>
              </a:lnSpc>
            </a:pP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ol /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75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6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eg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52930" y="382554"/>
            <a:ext cx="6111875" cy="3181985"/>
          </a:xfrm>
          <a:custGeom>
            <a:avLst/>
            <a:gdLst/>
            <a:ahLst/>
            <a:cxnLst/>
            <a:rect l="l" t="t" r="r" b="b"/>
            <a:pathLst>
              <a:path w="6111875" h="3181985">
                <a:moveTo>
                  <a:pt x="2957804" y="3181739"/>
                </a:moveTo>
                <a:lnTo>
                  <a:pt x="6111551" y="3181739"/>
                </a:lnTo>
                <a:lnTo>
                  <a:pt x="6111551" y="0"/>
                </a:lnTo>
                <a:lnTo>
                  <a:pt x="5822302" y="0"/>
                </a:lnTo>
                <a:lnTo>
                  <a:pt x="0" y="0"/>
                </a:lnTo>
                <a:lnTo>
                  <a:pt x="0" y="1054359"/>
                </a:lnTo>
                <a:lnTo>
                  <a:pt x="2957804" y="1054359"/>
                </a:lnTo>
                <a:lnTo>
                  <a:pt x="2957804" y="3181739"/>
                </a:lnTo>
                <a:close/>
              </a:path>
            </a:pathLst>
          </a:custGeom>
          <a:ln w="635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9168" y="6126734"/>
            <a:ext cx="310007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0" dirty="0">
                <a:latin typeface="Calibri"/>
                <a:cs typeface="Calibri"/>
              </a:rPr>
              <a:t>G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xar</a:t>
            </a:r>
            <a:r>
              <a:rPr sz="1100" spc="-5" dirty="0">
                <a:latin typeface="Calibri"/>
                <a:cs typeface="Calibri"/>
              </a:rPr>
              <a:t>i,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li</a:t>
            </a:r>
            <a:r>
              <a:rPr sz="1100" spc="-20" dirty="0">
                <a:latin typeface="Calibri"/>
                <a:cs typeface="Calibri"/>
              </a:rPr>
              <a:t>k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Johnson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“</a:t>
            </a:r>
            <a:r>
              <a:rPr sz="1100" spc="-40" dirty="0">
                <a:latin typeface="Calibri"/>
                <a:cs typeface="Calibri"/>
              </a:rPr>
              <a:t>M</a:t>
            </a:r>
            <a:r>
              <a:rPr sz="1100" spc="-35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R</a:t>
            </a:r>
            <a:r>
              <a:rPr sz="1100" spc="-15" dirty="0">
                <a:latin typeface="Calibri"/>
                <a:cs typeface="Calibri"/>
              </a:rPr>
              <a:t>-</a:t>
            </a:r>
            <a:r>
              <a:rPr sz="1100" spc="-35" dirty="0">
                <a:latin typeface="Calibri"/>
                <a:cs typeface="Calibri"/>
              </a:rPr>
              <a:t>CNN</a:t>
            </a:r>
            <a:r>
              <a:rPr sz="1100" spc="-10" dirty="0">
                <a:latin typeface="Calibri"/>
                <a:cs typeface="Calibri"/>
              </a:rPr>
              <a:t>”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25" dirty="0">
                <a:latin typeface="Calibri"/>
                <a:cs typeface="Calibri"/>
              </a:rPr>
              <a:t>CC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35" dirty="0">
                <a:latin typeface="Calibri"/>
                <a:cs typeface="Calibri"/>
              </a:rPr>
              <a:t> 201</a:t>
            </a:r>
            <a:r>
              <a:rPr sz="1100" spc="-10" dirty="0"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z="4000" spc="-30" dirty="0"/>
              <a:t>3</a:t>
            </a:r>
            <a:r>
              <a:rPr sz="4000" spc="-25" dirty="0"/>
              <a:t>D</a:t>
            </a:r>
            <a:r>
              <a:rPr sz="4000" spc="-10" dirty="0"/>
              <a:t> </a:t>
            </a:r>
            <a:r>
              <a:rPr sz="4000" spc="-20" dirty="0"/>
              <a:t>S</a:t>
            </a:r>
            <a:r>
              <a:rPr sz="4000" spc="-30" dirty="0"/>
              <a:t>h</a:t>
            </a:r>
            <a:r>
              <a:rPr sz="4000" spc="-20" dirty="0"/>
              <a:t>a</a:t>
            </a:r>
            <a:r>
              <a:rPr sz="4000" spc="-30" dirty="0"/>
              <a:t>p</a:t>
            </a:r>
            <a:r>
              <a:rPr sz="4000" dirty="0"/>
              <a:t>e</a:t>
            </a:r>
            <a:r>
              <a:rPr sz="4000" spc="-10" dirty="0"/>
              <a:t> </a:t>
            </a:r>
            <a:r>
              <a:rPr sz="4000" spc="-60" dirty="0"/>
              <a:t>P</a:t>
            </a:r>
            <a:r>
              <a:rPr sz="4000" spc="-80" dirty="0"/>
              <a:t>r</a:t>
            </a:r>
            <a:r>
              <a:rPr sz="4000" spc="-5" dirty="0"/>
              <a:t>e</a:t>
            </a:r>
            <a:r>
              <a:rPr sz="4000" spc="-30" dirty="0"/>
              <a:t>d</a:t>
            </a:r>
            <a:r>
              <a:rPr sz="4000" spc="-10" dirty="0"/>
              <a:t>i</a:t>
            </a:r>
            <a:r>
              <a:rPr sz="4000" spc="-20" dirty="0"/>
              <a:t>ct</a:t>
            </a:r>
            <a:r>
              <a:rPr sz="4000" spc="-10" dirty="0"/>
              <a:t>i</a:t>
            </a:r>
            <a:r>
              <a:rPr sz="4000" dirty="0"/>
              <a:t>o</a:t>
            </a:r>
            <a:r>
              <a:rPr sz="4000" spc="-30" dirty="0"/>
              <a:t>n</a:t>
            </a:r>
            <a:r>
              <a:rPr sz="4000" spc="-15" dirty="0"/>
              <a:t>:</a:t>
            </a:r>
            <a:r>
              <a:rPr sz="4000" spc="-5" dirty="0"/>
              <a:t> </a:t>
            </a:r>
            <a:r>
              <a:rPr sz="4000" spc="-40" dirty="0"/>
              <a:t>M</a:t>
            </a:r>
            <a:r>
              <a:rPr sz="4000" spc="-20" dirty="0"/>
              <a:t>ask</a:t>
            </a:r>
            <a:r>
              <a:rPr sz="4000" spc="-10" dirty="0"/>
              <a:t> </a:t>
            </a:r>
            <a:r>
              <a:rPr sz="4000" spc="-5" dirty="0"/>
              <a:t>R</a:t>
            </a:r>
            <a:r>
              <a:rPr sz="4000" dirty="0"/>
              <a:t>-</a:t>
            </a:r>
            <a:r>
              <a:rPr sz="4000" spc="-5" dirty="0"/>
              <a:t>CN</a:t>
            </a:r>
            <a:r>
              <a:rPr sz="4000" dirty="0"/>
              <a:t>N</a:t>
            </a:r>
            <a:r>
              <a:rPr sz="4000" spc="-5" dirty="0"/>
              <a:t> </a:t>
            </a:r>
            <a:r>
              <a:rPr sz="4000" dirty="0"/>
              <a:t>+</a:t>
            </a:r>
            <a:r>
              <a:rPr sz="4000" spc="-10" dirty="0"/>
              <a:t> </a:t>
            </a:r>
            <a:r>
              <a:rPr sz="4000" spc="-45" dirty="0"/>
              <a:t>M</a:t>
            </a:r>
            <a:r>
              <a:rPr sz="4000" spc="-25" dirty="0"/>
              <a:t>e</a:t>
            </a:r>
            <a:r>
              <a:rPr sz="4000" spc="-20" dirty="0"/>
              <a:t>sh</a:t>
            </a:r>
            <a:r>
              <a:rPr sz="4000" spc="-10" dirty="0"/>
              <a:t> </a:t>
            </a:r>
            <a:r>
              <a:rPr sz="4000" spc="-30" dirty="0"/>
              <a:t>He</a:t>
            </a:r>
            <a:r>
              <a:rPr sz="4000" spc="-15" dirty="0"/>
              <a:t>a</a:t>
            </a:r>
            <a:r>
              <a:rPr sz="4000" spc="-25" dirty="0"/>
              <a:t>d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8739" y="5652008"/>
            <a:ext cx="17627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00"/>
              </a:lnSpc>
            </a:pPr>
            <a:r>
              <a:rPr sz="1400" dirty="0">
                <a:latin typeface="Calibri"/>
                <a:cs typeface="Calibri"/>
              </a:rPr>
              <a:t>H</a:t>
            </a:r>
            <a:r>
              <a:rPr sz="1400" spc="-10" dirty="0">
                <a:latin typeface="Calibri"/>
                <a:cs typeface="Calibri"/>
              </a:rPr>
              <a:t>e,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Gk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30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x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spc="5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llá</a:t>
            </a:r>
            <a:r>
              <a:rPr sz="1400" spc="-13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Gi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shi</a:t>
            </a:r>
            <a:r>
              <a:rPr sz="1400" spc="-5" dirty="0">
                <a:latin typeface="Calibri"/>
                <a:cs typeface="Calibri"/>
              </a:rPr>
              <a:t>ck, </a:t>
            </a:r>
            <a:r>
              <a:rPr sz="1400" dirty="0">
                <a:latin typeface="Calibri"/>
                <a:cs typeface="Calibri"/>
              </a:rPr>
              <a:t>“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10" dirty="0">
                <a:latin typeface="Calibri"/>
                <a:cs typeface="Calibri"/>
              </a:rPr>
              <a:t>k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-15" dirty="0">
                <a:latin typeface="Calibri"/>
                <a:cs typeface="Calibri"/>
              </a:rPr>
              <a:t>NN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6358" y="1773486"/>
            <a:ext cx="3534601" cy="4546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0730" y="1773486"/>
            <a:ext cx="3001534" cy="45580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50366" y="1044955"/>
            <a:ext cx="28435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60705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ask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NN:</a:t>
            </a:r>
            <a:r>
              <a:rPr sz="2400" spc="-10" dirty="0">
                <a:latin typeface="Calibri"/>
                <a:cs typeface="Calibri"/>
              </a:rPr>
              <a:t>    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hap</a:t>
            </a:r>
            <a:r>
              <a:rPr sz="2400" spc="-1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0146" y="1020572"/>
            <a:ext cx="284734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1655">
              <a:lnSpc>
                <a:spcPct val="100800"/>
              </a:lnSpc>
            </a:pPr>
            <a:r>
              <a:rPr sz="2400" b="1" dirty="0">
                <a:latin typeface="Calibri"/>
                <a:cs typeface="Calibri"/>
              </a:rPr>
              <a:t>Me</a:t>
            </a: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spc="-15" dirty="0">
                <a:latin typeface="Calibri"/>
                <a:cs typeface="Calibri"/>
              </a:rPr>
              <a:t>h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NN:</a:t>
            </a:r>
            <a:r>
              <a:rPr sz="2400" spc="-10" dirty="0">
                <a:latin typeface="Calibri"/>
                <a:cs typeface="Calibri"/>
              </a:rPr>
              <a:t>    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-&gt;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3</a:t>
            </a:r>
            <a:r>
              <a:rPr sz="2400" b="1" dirty="0">
                <a:latin typeface="Calibri"/>
                <a:cs typeface="Calibri"/>
              </a:rPr>
              <a:t>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hap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15887" y="5856223"/>
            <a:ext cx="213677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Gki</a:t>
            </a:r>
            <a:r>
              <a:rPr sz="1400" spc="-30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x</a:t>
            </a:r>
            <a:r>
              <a:rPr sz="1400" spc="-10" dirty="0">
                <a:latin typeface="Calibri"/>
                <a:cs typeface="Calibri"/>
              </a:rPr>
              <a:t>ar</a:t>
            </a:r>
            <a:r>
              <a:rPr sz="1400" spc="5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ali</a:t>
            </a:r>
            <a:r>
              <a:rPr sz="1400" spc="-5" dirty="0">
                <a:latin typeface="Calibri"/>
                <a:cs typeface="Calibri"/>
              </a:rPr>
              <a:t>k,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Jo</a:t>
            </a:r>
            <a:r>
              <a:rPr sz="1400" dirty="0">
                <a:latin typeface="Calibri"/>
                <a:cs typeface="Calibri"/>
              </a:rPr>
              <a:t>hns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,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38451" y="3766787"/>
            <a:ext cx="1231900" cy="560070"/>
          </a:xfrm>
          <a:custGeom>
            <a:avLst/>
            <a:gdLst/>
            <a:ahLst/>
            <a:cxnLst/>
            <a:rect l="l" t="t" r="r" b="b"/>
            <a:pathLst>
              <a:path w="1231900" h="560070">
                <a:moveTo>
                  <a:pt x="951970" y="0"/>
                </a:moveTo>
                <a:lnTo>
                  <a:pt x="951970" y="139875"/>
                </a:lnTo>
                <a:lnTo>
                  <a:pt x="0" y="139875"/>
                </a:lnTo>
                <a:lnTo>
                  <a:pt x="0" y="419624"/>
                </a:lnTo>
                <a:lnTo>
                  <a:pt x="951970" y="419624"/>
                </a:lnTo>
                <a:lnTo>
                  <a:pt x="951970" y="559498"/>
                </a:lnTo>
                <a:lnTo>
                  <a:pt x="1231719" y="279749"/>
                </a:lnTo>
                <a:lnTo>
                  <a:pt x="951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49699" y="3605276"/>
            <a:ext cx="2104390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790"/>
              </a:lnSpc>
            </a:pPr>
            <a:r>
              <a:rPr sz="3200" spc="-25" dirty="0">
                <a:latin typeface="Calibri"/>
                <a:cs typeface="Calibri"/>
              </a:rPr>
              <a:t>Mo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45" dirty="0">
                <a:latin typeface="Calibri"/>
                <a:cs typeface="Calibri"/>
              </a:rPr>
              <a:t>e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ails </a:t>
            </a:r>
            <a:r>
              <a:rPr sz="3200" spc="-15" dirty="0">
                <a:latin typeface="Calibri"/>
                <a:cs typeface="Calibri"/>
              </a:rPr>
              <a:t>n</a:t>
            </a:r>
            <a:r>
              <a:rPr sz="3200" spc="-75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x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spc="-15" dirty="0">
                <a:latin typeface="Calibri"/>
                <a:cs typeface="Calibri"/>
              </a:rPr>
              <a:t>!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15887" y="6072632"/>
            <a:ext cx="18986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“Mesh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-</a:t>
            </a:r>
            <a:r>
              <a:rPr sz="1400" dirty="0">
                <a:latin typeface="Calibri"/>
                <a:cs typeface="Calibri"/>
              </a:rPr>
              <a:t>C</a:t>
            </a:r>
            <a:r>
              <a:rPr sz="1400" spc="-15" dirty="0">
                <a:latin typeface="Calibri"/>
                <a:cs typeface="Calibri"/>
              </a:rPr>
              <a:t>NN</a:t>
            </a:r>
            <a:r>
              <a:rPr sz="1400" spc="-135" dirty="0">
                <a:latin typeface="Calibri"/>
                <a:cs typeface="Calibri"/>
              </a:rPr>
              <a:t>”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CCV </a:t>
            </a:r>
            <a:r>
              <a:rPr sz="1400" spc="-10" dirty="0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084823"/>
            <a:ext cx="76327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CCV </a:t>
            </a:r>
            <a:r>
              <a:rPr sz="1400" spc="-10" dirty="0">
                <a:latin typeface="Calibri"/>
                <a:cs typeface="Calibri"/>
              </a:rPr>
              <a:t>2017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15045" y="6510019"/>
            <a:ext cx="15621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ec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tu</a:t>
            </a:r>
            <a:r>
              <a:rPr sz="2000" spc="-25" dirty="0">
                <a:solidFill>
                  <a:srgbClr val="FFCB05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FFCB05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1</a:t>
            </a:r>
            <a:r>
              <a:rPr sz="2000" spc="-15" dirty="0">
                <a:solidFill>
                  <a:srgbClr val="FFCB05"/>
                </a:solidFill>
                <a:latin typeface="Calibri"/>
                <a:cs typeface="Calibri"/>
              </a:rPr>
              <a:t>6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CB05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FFCB05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CB05"/>
                </a:solidFill>
                <a:latin typeface="Calibri"/>
                <a:cs typeface="Calibri"/>
              </a:rPr>
              <a:t>95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781" rIns="0" bIns="0" rtlCol="0">
            <a:spAutoFit/>
          </a:bodyPr>
          <a:lstStyle/>
          <a:p>
            <a:pPr marL="638175">
              <a:lnSpc>
                <a:spcPct val="100000"/>
              </a:lnSpc>
            </a:pPr>
            <a:r>
              <a:rPr spc="-25" dirty="0"/>
              <a:t>Su</a:t>
            </a:r>
            <a:r>
              <a:rPr spc="-40" dirty="0"/>
              <a:t>m</a:t>
            </a:r>
            <a:r>
              <a:rPr spc="-5" dirty="0"/>
              <a:t>m</a:t>
            </a:r>
            <a:r>
              <a:rPr spc="-30" dirty="0"/>
              <a:t>a</a:t>
            </a:r>
            <a:r>
              <a:rPr spc="0" dirty="0"/>
              <a:t>r</a:t>
            </a:r>
            <a:r>
              <a:rPr spc="-20" dirty="0"/>
              <a:t>y:</a:t>
            </a:r>
            <a:r>
              <a:rPr spc="-5" dirty="0"/>
              <a:t> </a:t>
            </a:r>
            <a:r>
              <a:rPr spc="-40" dirty="0"/>
              <a:t>M</a:t>
            </a:r>
            <a:r>
              <a:rPr spc="-30" dirty="0"/>
              <a:t>a</a:t>
            </a:r>
            <a:r>
              <a:rPr spc="-110" dirty="0"/>
              <a:t>n</a:t>
            </a:r>
            <a:r>
              <a:rPr spc="-20" dirty="0"/>
              <a:t>y</a:t>
            </a:r>
            <a:r>
              <a:rPr dirty="0"/>
              <a:t> </a:t>
            </a:r>
            <a:r>
              <a:rPr spc="-5" dirty="0"/>
              <a:t>Com</a:t>
            </a:r>
            <a:r>
              <a:rPr spc="-25" dirty="0"/>
              <a:t>pu</a:t>
            </a:r>
            <a:r>
              <a:rPr spc="-60" dirty="0"/>
              <a:t>t</a:t>
            </a:r>
            <a:r>
              <a:rPr spc="-20" dirty="0"/>
              <a:t>er</a:t>
            </a:r>
            <a:r>
              <a:rPr spc="5" dirty="0"/>
              <a:t> V</a:t>
            </a:r>
            <a:r>
              <a:rPr spc="-20" dirty="0"/>
              <a:t>isi</a:t>
            </a:r>
            <a:r>
              <a:rPr spc="-5" dirty="0"/>
              <a:t>o</a:t>
            </a:r>
            <a:r>
              <a:rPr spc="-25" dirty="0"/>
              <a:t>n</a:t>
            </a:r>
            <a:r>
              <a:rPr spc="5" dirty="0"/>
              <a:t> </a:t>
            </a:r>
            <a:r>
              <a:rPr spc="-340" dirty="0"/>
              <a:t>T</a:t>
            </a:r>
            <a:r>
              <a:rPr spc="-25" dirty="0"/>
              <a:t>as</a:t>
            </a:r>
            <a:r>
              <a:rPr spc="-60" dirty="0"/>
              <a:t>k</a:t>
            </a:r>
            <a:r>
              <a:rPr spc="-25" dirty="0"/>
              <a:t>s</a:t>
            </a:r>
            <a:r>
              <a:rPr spc="-15" dirty="0"/>
              <a:t>!</a:t>
            </a:r>
          </a:p>
        </p:txBody>
      </p:sp>
      <p:sp>
        <p:nvSpPr>
          <p:cNvPr id="3" name="object 3"/>
          <p:cNvSpPr/>
          <p:nvPr/>
        </p:nvSpPr>
        <p:spPr>
          <a:xfrm>
            <a:off x="91439" y="2267711"/>
            <a:ext cx="2791968" cy="241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7086" y="1512061"/>
            <a:ext cx="186372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25" dirty="0">
                <a:latin typeface="Calibri"/>
                <a:cs typeface="Calibri"/>
              </a:rPr>
              <a:t>l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35" dirty="0">
                <a:latin typeface="Calibri"/>
                <a:cs typeface="Calibri"/>
              </a:rPr>
              <a:t>ss</a:t>
            </a:r>
            <a:r>
              <a:rPr sz="2700" b="1" spc="-25" dirty="0">
                <a:latin typeface="Calibri"/>
                <a:cs typeface="Calibri"/>
              </a:rPr>
              <a:t>i</a:t>
            </a:r>
            <a:r>
              <a:rPr sz="2700" b="1" spc="-20" dirty="0">
                <a:latin typeface="Calibri"/>
                <a:cs typeface="Calibri"/>
              </a:rPr>
              <a:t>f</a:t>
            </a:r>
            <a:r>
              <a:rPr sz="2700" b="1" spc="-15" dirty="0">
                <a:latin typeface="Calibri"/>
                <a:cs typeface="Calibri"/>
              </a:rPr>
              <a:t>i</a:t>
            </a:r>
            <a:r>
              <a:rPr sz="2700" b="1" spc="-35" dirty="0">
                <a:latin typeface="Calibri"/>
                <a:cs typeface="Calibri"/>
              </a:rPr>
              <a:t>c</a:t>
            </a:r>
            <a:r>
              <a:rPr sz="2700" b="1" spc="-60" dirty="0">
                <a:latin typeface="Calibri"/>
                <a:cs typeface="Calibri"/>
              </a:rPr>
              <a:t>a</a:t>
            </a:r>
            <a:r>
              <a:rPr sz="2700" b="1" spc="-20" dirty="0">
                <a:latin typeface="Calibri"/>
                <a:cs typeface="Calibri"/>
              </a:rPr>
              <a:t>t</a:t>
            </a:r>
            <a:r>
              <a:rPr sz="2700" b="1" spc="-30" dirty="0">
                <a:latin typeface="Calibri"/>
                <a:cs typeface="Calibri"/>
              </a:rPr>
              <a:t>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027" y="1323594"/>
            <a:ext cx="131635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40" dirty="0">
                <a:latin typeface="Calibri"/>
                <a:cs typeface="Calibri"/>
              </a:rPr>
              <a:t>a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25" dirty="0">
                <a:latin typeface="Calibri"/>
                <a:cs typeface="Calibri"/>
              </a:rPr>
              <a:t>t</a:t>
            </a:r>
            <a:r>
              <a:rPr sz="2700" b="1" spc="-15" dirty="0">
                <a:latin typeface="Calibri"/>
                <a:cs typeface="Calibri"/>
              </a:rPr>
              <a:t>ic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2239" y="1716277"/>
            <a:ext cx="198120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9335" y="1387094"/>
            <a:ext cx="1397000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0">
              <a:lnSpc>
                <a:spcPts val="3190"/>
              </a:lnSpc>
            </a:pPr>
            <a:r>
              <a:rPr sz="2700" b="1" spc="-30" dirty="0">
                <a:latin typeface="Calibri"/>
                <a:cs typeface="Calibri"/>
              </a:rPr>
              <a:t>Ob</a:t>
            </a:r>
            <a:r>
              <a:rPr sz="2700" b="1" spc="-15" dirty="0">
                <a:latin typeface="Calibri"/>
                <a:cs typeface="Calibri"/>
              </a:rPr>
              <a:t>j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spc="-10" dirty="0">
                <a:latin typeface="Calibri"/>
                <a:cs typeface="Calibri"/>
              </a:rPr>
              <a:t>t </a:t>
            </a:r>
            <a:r>
              <a:rPr sz="2700" b="1" spc="-30" dirty="0">
                <a:latin typeface="Calibri"/>
                <a:cs typeface="Calibri"/>
              </a:rPr>
              <a:t>D</a:t>
            </a:r>
            <a:r>
              <a:rPr sz="2700" b="1" spc="-45" dirty="0">
                <a:latin typeface="Calibri"/>
                <a:cs typeface="Calibri"/>
              </a:rPr>
              <a:t>e</a:t>
            </a:r>
            <a:r>
              <a:rPr sz="2700" b="1" spc="-55" dirty="0">
                <a:latin typeface="Calibri"/>
                <a:cs typeface="Calibri"/>
              </a:rPr>
              <a:t>t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spc="-30" dirty="0">
                <a:latin typeface="Calibri"/>
                <a:cs typeface="Calibri"/>
              </a:rPr>
              <a:t>tio</a:t>
            </a:r>
            <a:r>
              <a:rPr sz="2700" b="1" spc="-15" dirty="0">
                <a:latin typeface="Calibri"/>
                <a:cs typeface="Calibri"/>
              </a:rPr>
              <a:t>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59781" y="1283461"/>
            <a:ext cx="120396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spc="-20" dirty="0">
                <a:latin typeface="Calibri"/>
                <a:cs typeface="Calibri"/>
              </a:rPr>
              <a:t>I</a:t>
            </a:r>
            <a:r>
              <a:rPr sz="2700" b="1" spc="-40" dirty="0">
                <a:latin typeface="Calibri"/>
                <a:cs typeface="Calibri"/>
              </a:rPr>
              <a:t>n</a:t>
            </a:r>
            <a:r>
              <a:rPr sz="2700" b="1" spc="-65" dirty="0">
                <a:latin typeface="Calibri"/>
                <a:cs typeface="Calibri"/>
              </a:rPr>
              <a:t>s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40" dirty="0">
                <a:latin typeface="Calibri"/>
                <a:cs typeface="Calibri"/>
              </a:rPr>
              <a:t>an</a:t>
            </a:r>
            <a:r>
              <a:rPr sz="2700" b="1" spc="-20" dirty="0">
                <a:latin typeface="Calibri"/>
                <a:cs typeface="Calibri"/>
              </a:rPr>
              <a:t>c</a:t>
            </a:r>
            <a:r>
              <a:rPr sz="2700" b="1" dirty="0">
                <a:latin typeface="Calibri"/>
                <a:cs typeface="Calibri"/>
              </a:rPr>
              <a:t>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70463" y="1688845"/>
            <a:ext cx="198120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spc="-15" dirty="0">
                <a:latin typeface="Calibri"/>
                <a:cs typeface="Calibri"/>
              </a:rPr>
              <a:t>S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20" dirty="0">
                <a:latin typeface="Calibri"/>
                <a:cs typeface="Calibri"/>
              </a:rPr>
              <a:t>g</a:t>
            </a:r>
            <a:r>
              <a:rPr sz="2700" b="1" spc="-35" dirty="0">
                <a:latin typeface="Calibri"/>
                <a:cs typeface="Calibri"/>
              </a:rPr>
              <a:t>m</a:t>
            </a:r>
            <a:r>
              <a:rPr sz="2700" b="1" spc="-25" dirty="0">
                <a:latin typeface="Calibri"/>
                <a:cs typeface="Calibri"/>
              </a:rPr>
              <a:t>e</a:t>
            </a:r>
            <a:r>
              <a:rPr sz="2700" b="1" spc="-65" dirty="0">
                <a:latin typeface="Calibri"/>
                <a:cs typeface="Calibri"/>
              </a:rPr>
              <a:t>n</a:t>
            </a:r>
            <a:r>
              <a:rPr sz="2700" b="1" spc="-50" dirty="0">
                <a:latin typeface="Calibri"/>
                <a:cs typeface="Calibri"/>
              </a:rPr>
              <a:t>t</a:t>
            </a:r>
            <a:r>
              <a:rPr sz="2700" b="1" spc="-65" dirty="0">
                <a:latin typeface="Calibri"/>
                <a:cs typeface="Calibri"/>
              </a:rPr>
              <a:t>a</a:t>
            </a:r>
            <a:r>
              <a:rPr sz="2700" b="1" spc="-30" dirty="0">
                <a:latin typeface="Calibri"/>
                <a:cs typeface="Calibri"/>
              </a:rPr>
              <a:t>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8760" y="4858003"/>
            <a:ext cx="49910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21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81344" y="2322576"/>
            <a:ext cx="2795016" cy="2401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20200" y="2322576"/>
            <a:ext cx="2813304" cy="2420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918720" y="819350"/>
                </a:moveTo>
                <a:lnTo>
                  <a:pt x="277902" y="819350"/>
                </a:lnTo>
                <a:lnTo>
                  <a:pt x="231588" y="1031886"/>
                </a:lnTo>
                <a:lnTo>
                  <a:pt x="270592" y="1269577"/>
                </a:lnTo>
                <a:lnTo>
                  <a:pt x="221842" y="1403807"/>
                </a:lnTo>
                <a:lnTo>
                  <a:pt x="453421" y="1401011"/>
                </a:lnTo>
                <a:lnTo>
                  <a:pt x="402234" y="1160526"/>
                </a:lnTo>
                <a:lnTo>
                  <a:pt x="477807" y="1087809"/>
                </a:lnTo>
                <a:lnTo>
                  <a:pt x="621630" y="1079425"/>
                </a:lnTo>
                <a:lnTo>
                  <a:pt x="873336" y="1079425"/>
                </a:lnTo>
                <a:lnTo>
                  <a:pt x="880031" y="1062643"/>
                </a:lnTo>
                <a:lnTo>
                  <a:pt x="838591" y="920028"/>
                </a:lnTo>
                <a:lnTo>
                  <a:pt x="918720" y="819350"/>
                </a:lnTo>
                <a:close/>
              </a:path>
              <a:path w="941070" h="1403985">
                <a:moveTo>
                  <a:pt x="873336" y="1079425"/>
                </a:moveTo>
                <a:lnTo>
                  <a:pt x="621630" y="1079425"/>
                </a:lnTo>
                <a:lnTo>
                  <a:pt x="660634" y="1163321"/>
                </a:lnTo>
                <a:lnTo>
                  <a:pt x="536313" y="1387036"/>
                </a:lnTo>
                <a:lnTo>
                  <a:pt x="748399" y="1392627"/>
                </a:lnTo>
                <a:lnTo>
                  <a:pt x="873336" y="1079425"/>
                </a:lnTo>
                <a:close/>
              </a:path>
              <a:path w="941070" h="1403985">
                <a:moveTo>
                  <a:pt x="82881" y="511750"/>
                </a:moveTo>
                <a:lnTo>
                  <a:pt x="9756" y="528520"/>
                </a:lnTo>
                <a:lnTo>
                  <a:pt x="0" y="763428"/>
                </a:lnTo>
                <a:lnTo>
                  <a:pt x="143833" y="838927"/>
                </a:lnTo>
                <a:lnTo>
                  <a:pt x="277902" y="819350"/>
                </a:lnTo>
                <a:lnTo>
                  <a:pt x="918720" y="819350"/>
                </a:lnTo>
                <a:lnTo>
                  <a:pt x="940974" y="791389"/>
                </a:lnTo>
                <a:lnTo>
                  <a:pt x="894660" y="701903"/>
                </a:lnTo>
                <a:lnTo>
                  <a:pt x="893035" y="676737"/>
                </a:lnTo>
                <a:lnTo>
                  <a:pt x="241344" y="676737"/>
                </a:lnTo>
                <a:lnTo>
                  <a:pt x="82881" y="511750"/>
                </a:lnTo>
                <a:close/>
              </a:path>
              <a:path w="941070" h="1403985">
                <a:moveTo>
                  <a:pt x="268156" y="30756"/>
                </a:moveTo>
                <a:lnTo>
                  <a:pt x="234025" y="125832"/>
                </a:lnTo>
                <a:lnTo>
                  <a:pt x="268156" y="184562"/>
                </a:lnTo>
                <a:lnTo>
                  <a:pt x="204777" y="408278"/>
                </a:lnTo>
                <a:lnTo>
                  <a:pt x="307160" y="520136"/>
                </a:lnTo>
                <a:lnTo>
                  <a:pt x="241344" y="676737"/>
                </a:lnTo>
                <a:lnTo>
                  <a:pt x="893035" y="676737"/>
                </a:lnTo>
                <a:lnTo>
                  <a:pt x="880031" y="475392"/>
                </a:lnTo>
                <a:lnTo>
                  <a:pt x="850783" y="447431"/>
                </a:lnTo>
                <a:lnTo>
                  <a:pt x="882468" y="346753"/>
                </a:lnTo>
                <a:lnTo>
                  <a:pt x="816651" y="279638"/>
                </a:lnTo>
                <a:lnTo>
                  <a:pt x="794713" y="198549"/>
                </a:lnTo>
                <a:lnTo>
                  <a:pt x="806905" y="86691"/>
                </a:lnTo>
                <a:lnTo>
                  <a:pt x="788616" y="72704"/>
                </a:lnTo>
                <a:lnTo>
                  <a:pt x="670391" y="72704"/>
                </a:lnTo>
                <a:lnTo>
                  <a:pt x="638133" y="50332"/>
                </a:lnTo>
                <a:lnTo>
                  <a:pt x="392478" y="50332"/>
                </a:lnTo>
                <a:lnTo>
                  <a:pt x="268156" y="30756"/>
                </a:lnTo>
                <a:close/>
              </a:path>
              <a:path w="941070" h="1403985">
                <a:moveTo>
                  <a:pt x="726451" y="25166"/>
                </a:moveTo>
                <a:lnTo>
                  <a:pt x="670391" y="72704"/>
                </a:lnTo>
                <a:lnTo>
                  <a:pt x="788616" y="72704"/>
                </a:lnTo>
                <a:lnTo>
                  <a:pt x="726451" y="25166"/>
                </a:lnTo>
                <a:close/>
              </a:path>
              <a:path w="941070" h="1403985">
                <a:moveTo>
                  <a:pt x="565561" y="0"/>
                </a:moveTo>
                <a:lnTo>
                  <a:pt x="431482" y="16770"/>
                </a:lnTo>
                <a:lnTo>
                  <a:pt x="392478" y="50332"/>
                </a:lnTo>
                <a:lnTo>
                  <a:pt x="638133" y="50332"/>
                </a:lnTo>
                <a:lnTo>
                  <a:pt x="565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68482" y="3335814"/>
            <a:ext cx="941069" cy="1403985"/>
          </a:xfrm>
          <a:custGeom>
            <a:avLst/>
            <a:gdLst/>
            <a:ahLst/>
            <a:cxnLst/>
            <a:rect l="l" t="t" r="r" b="b"/>
            <a:pathLst>
              <a:path w="941070" h="1403985">
                <a:moveTo>
                  <a:pt x="268156" y="184562"/>
                </a:moveTo>
                <a:lnTo>
                  <a:pt x="204777" y="408278"/>
                </a:lnTo>
                <a:lnTo>
                  <a:pt x="307161" y="520136"/>
                </a:lnTo>
                <a:lnTo>
                  <a:pt x="241345" y="676736"/>
                </a:lnTo>
                <a:lnTo>
                  <a:pt x="82881" y="511751"/>
                </a:lnTo>
                <a:lnTo>
                  <a:pt x="9756" y="528520"/>
                </a:lnTo>
                <a:lnTo>
                  <a:pt x="0" y="763428"/>
                </a:lnTo>
                <a:lnTo>
                  <a:pt x="143834" y="838927"/>
                </a:lnTo>
                <a:lnTo>
                  <a:pt x="277902" y="819351"/>
                </a:lnTo>
                <a:lnTo>
                  <a:pt x="231589" y="1031887"/>
                </a:lnTo>
                <a:lnTo>
                  <a:pt x="270593" y="1269578"/>
                </a:lnTo>
                <a:lnTo>
                  <a:pt x="221843" y="1403807"/>
                </a:lnTo>
                <a:lnTo>
                  <a:pt x="453421" y="1401012"/>
                </a:lnTo>
                <a:lnTo>
                  <a:pt x="402235" y="1160526"/>
                </a:lnTo>
                <a:lnTo>
                  <a:pt x="477807" y="1087810"/>
                </a:lnTo>
                <a:lnTo>
                  <a:pt x="621631" y="1079425"/>
                </a:lnTo>
                <a:lnTo>
                  <a:pt x="660635" y="1163322"/>
                </a:lnTo>
                <a:lnTo>
                  <a:pt x="536313" y="1387037"/>
                </a:lnTo>
                <a:lnTo>
                  <a:pt x="748400" y="1392627"/>
                </a:lnTo>
                <a:lnTo>
                  <a:pt x="880032" y="1062644"/>
                </a:lnTo>
                <a:lnTo>
                  <a:pt x="838591" y="920029"/>
                </a:lnTo>
                <a:lnTo>
                  <a:pt x="940975" y="791389"/>
                </a:lnTo>
                <a:lnTo>
                  <a:pt x="894661" y="701903"/>
                </a:lnTo>
                <a:lnTo>
                  <a:pt x="880032" y="475392"/>
                </a:lnTo>
                <a:lnTo>
                  <a:pt x="850784" y="447431"/>
                </a:lnTo>
                <a:lnTo>
                  <a:pt x="882468" y="346753"/>
                </a:lnTo>
                <a:lnTo>
                  <a:pt x="816652" y="279638"/>
                </a:lnTo>
                <a:lnTo>
                  <a:pt x="794714" y="198549"/>
                </a:lnTo>
                <a:lnTo>
                  <a:pt x="806906" y="86691"/>
                </a:lnTo>
                <a:lnTo>
                  <a:pt x="726451" y="25166"/>
                </a:lnTo>
                <a:lnTo>
                  <a:pt x="670391" y="72704"/>
                </a:lnTo>
                <a:lnTo>
                  <a:pt x="565561" y="0"/>
                </a:lnTo>
                <a:lnTo>
                  <a:pt x="431483" y="16769"/>
                </a:lnTo>
                <a:lnTo>
                  <a:pt x="392479" y="50333"/>
                </a:lnTo>
                <a:lnTo>
                  <a:pt x="268156" y="30756"/>
                </a:lnTo>
                <a:lnTo>
                  <a:pt x="234025" y="125832"/>
                </a:lnTo>
                <a:lnTo>
                  <a:pt x="268156" y="184562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417497" y="814148"/>
                </a:moveTo>
                <a:lnTo>
                  <a:pt x="157834" y="814148"/>
                </a:lnTo>
                <a:lnTo>
                  <a:pt x="290215" y="838913"/>
                </a:lnTo>
                <a:lnTo>
                  <a:pt x="201109" y="1043221"/>
                </a:lnTo>
                <a:lnTo>
                  <a:pt x="277483" y="1092749"/>
                </a:lnTo>
                <a:lnTo>
                  <a:pt x="397132" y="1061797"/>
                </a:lnTo>
                <a:lnTo>
                  <a:pt x="361490" y="950361"/>
                </a:lnTo>
                <a:lnTo>
                  <a:pt x="417497" y="857490"/>
                </a:lnTo>
                <a:lnTo>
                  <a:pt x="417497" y="814148"/>
                </a:lnTo>
                <a:close/>
              </a:path>
              <a:path w="496570" h="1092835">
                <a:moveTo>
                  <a:pt x="239297" y="0"/>
                </a:moveTo>
                <a:lnTo>
                  <a:pt x="140013" y="71201"/>
                </a:lnTo>
                <a:lnTo>
                  <a:pt x="68740" y="541735"/>
                </a:lnTo>
                <a:lnTo>
                  <a:pt x="119647" y="606747"/>
                </a:lnTo>
                <a:lnTo>
                  <a:pt x="76372" y="674853"/>
                </a:lnTo>
                <a:lnTo>
                  <a:pt x="40730" y="777007"/>
                </a:lnTo>
                <a:lnTo>
                  <a:pt x="50918" y="848208"/>
                </a:lnTo>
                <a:lnTo>
                  <a:pt x="0" y="1009173"/>
                </a:lnTo>
                <a:lnTo>
                  <a:pt x="137469" y="987502"/>
                </a:lnTo>
                <a:lnTo>
                  <a:pt x="127292" y="835818"/>
                </a:lnTo>
                <a:lnTo>
                  <a:pt x="157834" y="814148"/>
                </a:lnTo>
                <a:lnTo>
                  <a:pt x="417497" y="814148"/>
                </a:lnTo>
                <a:lnTo>
                  <a:pt x="417497" y="693417"/>
                </a:lnTo>
                <a:lnTo>
                  <a:pt x="488772" y="547922"/>
                </a:lnTo>
                <a:lnTo>
                  <a:pt x="488772" y="343615"/>
                </a:lnTo>
                <a:lnTo>
                  <a:pt x="496415" y="188837"/>
                </a:lnTo>
                <a:lnTo>
                  <a:pt x="422586" y="133120"/>
                </a:lnTo>
                <a:lnTo>
                  <a:pt x="381855" y="34060"/>
                </a:lnTo>
                <a:lnTo>
                  <a:pt x="23929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32911" y="3508151"/>
            <a:ext cx="496570" cy="1092835"/>
          </a:xfrm>
          <a:custGeom>
            <a:avLst/>
            <a:gdLst/>
            <a:ahLst/>
            <a:cxnLst/>
            <a:rect l="l" t="t" r="r" b="b"/>
            <a:pathLst>
              <a:path w="496570" h="1092835">
                <a:moveTo>
                  <a:pt x="68740" y="541734"/>
                </a:moveTo>
                <a:lnTo>
                  <a:pt x="140014" y="71200"/>
                </a:lnTo>
                <a:lnTo>
                  <a:pt x="239297" y="0"/>
                </a:lnTo>
                <a:lnTo>
                  <a:pt x="381856" y="34059"/>
                </a:lnTo>
                <a:lnTo>
                  <a:pt x="422587" y="133119"/>
                </a:lnTo>
                <a:lnTo>
                  <a:pt x="496416" y="188837"/>
                </a:lnTo>
                <a:lnTo>
                  <a:pt x="488772" y="343614"/>
                </a:lnTo>
                <a:lnTo>
                  <a:pt x="488772" y="547922"/>
                </a:lnTo>
                <a:lnTo>
                  <a:pt x="417498" y="693417"/>
                </a:lnTo>
                <a:lnTo>
                  <a:pt x="417498" y="857489"/>
                </a:lnTo>
                <a:lnTo>
                  <a:pt x="361490" y="950361"/>
                </a:lnTo>
                <a:lnTo>
                  <a:pt x="397132" y="1061797"/>
                </a:lnTo>
                <a:lnTo>
                  <a:pt x="277484" y="1092750"/>
                </a:lnTo>
                <a:lnTo>
                  <a:pt x="201110" y="1043220"/>
                </a:lnTo>
                <a:lnTo>
                  <a:pt x="290216" y="838912"/>
                </a:lnTo>
                <a:lnTo>
                  <a:pt x="157835" y="814148"/>
                </a:lnTo>
                <a:lnTo>
                  <a:pt x="127292" y="835818"/>
                </a:lnTo>
                <a:lnTo>
                  <a:pt x="137469" y="987502"/>
                </a:lnTo>
                <a:lnTo>
                  <a:pt x="0" y="1009173"/>
                </a:lnTo>
                <a:lnTo>
                  <a:pt x="50919" y="848207"/>
                </a:lnTo>
                <a:lnTo>
                  <a:pt x="40731" y="777007"/>
                </a:lnTo>
                <a:lnTo>
                  <a:pt x="76373" y="674853"/>
                </a:lnTo>
                <a:lnTo>
                  <a:pt x="119648" y="606746"/>
                </a:lnTo>
                <a:lnTo>
                  <a:pt x="68740" y="541734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117104" y="0"/>
                </a:moveTo>
                <a:lnTo>
                  <a:pt x="117104" y="77388"/>
                </a:lnTo>
                <a:lnTo>
                  <a:pt x="43275" y="272415"/>
                </a:lnTo>
                <a:lnTo>
                  <a:pt x="86550" y="727464"/>
                </a:lnTo>
                <a:lnTo>
                  <a:pt x="48364" y="758430"/>
                </a:lnTo>
                <a:lnTo>
                  <a:pt x="0" y="866772"/>
                </a:lnTo>
                <a:lnTo>
                  <a:pt x="101827" y="872959"/>
                </a:lnTo>
                <a:lnTo>
                  <a:pt x="66184" y="928677"/>
                </a:lnTo>
                <a:lnTo>
                  <a:pt x="117104" y="953442"/>
                </a:lnTo>
                <a:lnTo>
                  <a:pt x="224020" y="947254"/>
                </a:lnTo>
                <a:lnTo>
                  <a:pt x="267720" y="947254"/>
                </a:lnTo>
                <a:lnTo>
                  <a:pt x="356401" y="913207"/>
                </a:lnTo>
                <a:lnTo>
                  <a:pt x="338580" y="780088"/>
                </a:lnTo>
                <a:lnTo>
                  <a:pt x="389488" y="585076"/>
                </a:lnTo>
                <a:lnTo>
                  <a:pt x="422587" y="371473"/>
                </a:lnTo>
                <a:lnTo>
                  <a:pt x="348758" y="105248"/>
                </a:lnTo>
                <a:lnTo>
                  <a:pt x="347316" y="52623"/>
                </a:lnTo>
                <a:lnTo>
                  <a:pt x="290206" y="52623"/>
                </a:lnTo>
                <a:lnTo>
                  <a:pt x="183288" y="37141"/>
                </a:lnTo>
                <a:lnTo>
                  <a:pt x="117104" y="0"/>
                </a:lnTo>
                <a:close/>
              </a:path>
              <a:path w="422909" h="953770">
                <a:moveTo>
                  <a:pt x="267720" y="947254"/>
                </a:moveTo>
                <a:lnTo>
                  <a:pt x="224020" y="947254"/>
                </a:lnTo>
                <a:lnTo>
                  <a:pt x="259662" y="950348"/>
                </a:lnTo>
                <a:lnTo>
                  <a:pt x="267720" y="947254"/>
                </a:lnTo>
                <a:close/>
              </a:path>
              <a:path w="422909" h="953770">
                <a:moveTo>
                  <a:pt x="346213" y="12376"/>
                </a:moveTo>
                <a:lnTo>
                  <a:pt x="290206" y="52623"/>
                </a:lnTo>
                <a:lnTo>
                  <a:pt x="347316" y="52623"/>
                </a:lnTo>
                <a:lnTo>
                  <a:pt x="346213" y="12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83598" y="3350275"/>
            <a:ext cx="422909" cy="953769"/>
          </a:xfrm>
          <a:custGeom>
            <a:avLst/>
            <a:gdLst/>
            <a:ahLst/>
            <a:cxnLst/>
            <a:rect l="l" t="t" r="r" b="b"/>
            <a:pathLst>
              <a:path w="422909" h="953770">
                <a:moveTo>
                  <a:pt x="43275" y="272413"/>
                </a:moveTo>
                <a:lnTo>
                  <a:pt x="117104" y="77388"/>
                </a:lnTo>
                <a:lnTo>
                  <a:pt x="117104" y="0"/>
                </a:lnTo>
                <a:lnTo>
                  <a:pt x="183289" y="37140"/>
                </a:lnTo>
                <a:lnTo>
                  <a:pt x="290205" y="52623"/>
                </a:lnTo>
                <a:lnTo>
                  <a:pt x="346213" y="12375"/>
                </a:lnTo>
                <a:lnTo>
                  <a:pt x="348758" y="105247"/>
                </a:lnTo>
                <a:lnTo>
                  <a:pt x="422587" y="371473"/>
                </a:lnTo>
                <a:lnTo>
                  <a:pt x="389489" y="585075"/>
                </a:lnTo>
                <a:lnTo>
                  <a:pt x="338580" y="780087"/>
                </a:lnTo>
                <a:lnTo>
                  <a:pt x="356401" y="913207"/>
                </a:lnTo>
                <a:lnTo>
                  <a:pt x="259662" y="950348"/>
                </a:lnTo>
                <a:lnTo>
                  <a:pt x="224020" y="947254"/>
                </a:lnTo>
                <a:lnTo>
                  <a:pt x="117104" y="953442"/>
                </a:lnTo>
                <a:lnTo>
                  <a:pt x="66185" y="928677"/>
                </a:lnTo>
                <a:lnTo>
                  <a:pt x="101827" y="872959"/>
                </a:lnTo>
                <a:lnTo>
                  <a:pt x="0" y="866771"/>
                </a:lnTo>
                <a:lnTo>
                  <a:pt x="48364" y="758429"/>
                </a:lnTo>
                <a:lnTo>
                  <a:pt x="86550" y="727463"/>
                </a:lnTo>
                <a:lnTo>
                  <a:pt x="43275" y="272413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4422" y="5293907"/>
            <a:ext cx="5497830" cy="469265"/>
          </a:xfrm>
          <a:custGeom>
            <a:avLst/>
            <a:gdLst/>
            <a:ahLst/>
            <a:cxnLst/>
            <a:rect l="l" t="t" r="r" b="b"/>
            <a:pathLst>
              <a:path w="5497830" h="469264">
                <a:moveTo>
                  <a:pt x="5497768" y="0"/>
                </a:moveTo>
                <a:lnTo>
                  <a:pt x="5493799" y="38043"/>
                </a:lnTo>
                <a:lnTo>
                  <a:pt x="5473937" y="91293"/>
                </a:lnTo>
                <a:lnTo>
                  <a:pt x="5452334" y="123545"/>
                </a:lnTo>
                <a:lnTo>
                  <a:pt x="5424770" y="152635"/>
                </a:lnTo>
                <a:lnTo>
                  <a:pt x="5391870" y="178081"/>
                </a:lnTo>
                <a:lnTo>
                  <a:pt x="5354257" y="199399"/>
                </a:lnTo>
                <a:lnTo>
                  <a:pt x="5312557" y="216107"/>
                </a:lnTo>
                <a:lnTo>
                  <a:pt x="5267393" y="227722"/>
                </a:lnTo>
                <a:lnTo>
                  <a:pt x="5219390" y="233761"/>
                </a:lnTo>
                <a:lnTo>
                  <a:pt x="5194519" y="234539"/>
                </a:lnTo>
                <a:lnTo>
                  <a:pt x="3052133" y="234539"/>
                </a:lnTo>
                <a:lnTo>
                  <a:pt x="3027261" y="235316"/>
                </a:lnTo>
                <a:lnTo>
                  <a:pt x="2979258" y="241355"/>
                </a:lnTo>
                <a:lnTo>
                  <a:pt x="2934094" y="252970"/>
                </a:lnTo>
                <a:lnTo>
                  <a:pt x="2892394" y="269678"/>
                </a:lnTo>
                <a:lnTo>
                  <a:pt x="2854781" y="290996"/>
                </a:lnTo>
                <a:lnTo>
                  <a:pt x="2821881" y="316442"/>
                </a:lnTo>
                <a:lnTo>
                  <a:pt x="2794317" y="345532"/>
                </a:lnTo>
                <a:lnTo>
                  <a:pt x="2772714" y="377784"/>
                </a:lnTo>
                <a:lnTo>
                  <a:pt x="2752853" y="431034"/>
                </a:lnTo>
                <a:lnTo>
                  <a:pt x="2748884" y="469078"/>
                </a:lnTo>
                <a:lnTo>
                  <a:pt x="2747878" y="449842"/>
                </a:lnTo>
                <a:lnTo>
                  <a:pt x="2733424" y="394945"/>
                </a:lnTo>
                <a:lnTo>
                  <a:pt x="2715035" y="361293"/>
                </a:lnTo>
                <a:lnTo>
                  <a:pt x="2690374" y="330562"/>
                </a:lnTo>
                <a:lnTo>
                  <a:pt x="2660064" y="303233"/>
                </a:lnTo>
                <a:lnTo>
                  <a:pt x="2624730" y="279791"/>
                </a:lnTo>
                <a:lnTo>
                  <a:pt x="2584995" y="260717"/>
                </a:lnTo>
                <a:lnTo>
                  <a:pt x="2541485" y="246495"/>
                </a:lnTo>
                <a:lnTo>
                  <a:pt x="2494823" y="237608"/>
                </a:lnTo>
                <a:lnTo>
                  <a:pt x="2445635" y="234539"/>
                </a:lnTo>
                <a:lnTo>
                  <a:pt x="303249" y="234539"/>
                </a:lnTo>
                <a:lnTo>
                  <a:pt x="278377" y="233761"/>
                </a:lnTo>
                <a:lnTo>
                  <a:pt x="230374" y="227722"/>
                </a:lnTo>
                <a:lnTo>
                  <a:pt x="185210" y="216107"/>
                </a:lnTo>
                <a:lnTo>
                  <a:pt x="143510" y="199399"/>
                </a:lnTo>
                <a:lnTo>
                  <a:pt x="105897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267" y="5306697"/>
            <a:ext cx="2794000" cy="469265"/>
          </a:xfrm>
          <a:custGeom>
            <a:avLst/>
            <a:gdLst/>
            <a:ahLst/>
            <a:cxnLst/>
            <a:rect l="l" t="t" r="r" b="b"/>
            <a:pathLst>
              <a:path w="2794000" h="469264">
                <a:moveTo>
                  <a:pt x="2793672" y="0"/>
                </a:moveTo>
                <a:lnTo>
                  <a:pt x="2789703" y="38043"/>
                </a:lnTo>
                <a:lnTo>
                  <a:pt x="2769841" y="91293"/>
                </a:lnTo>
                <a:lnTo>
                  <a:pt x="2748238" y="123545"/>
                </a:lnTo>
                <a:lnTo>
                  <a:pt x="2720674" y="152635"/>
                </a:lnTo>
                <a:lnTo>
                  <a:pt x="2687773" y="178081"/>
                </a:lnTo>
                <a:lnTo>
                  <a:pt x="2650161" y="199399"/>
                </a:lnTo>
                <a:lnTo>
                  <a:pt x="2608460" y="216107"/>
                </a:lnTo>
                <a:lnTo>
                  <a:pt x="2563296" y="227722"/>
                </a:lnTo>
                <a:lnTo>
                  <a:pt x="2515293" y="233761"/>
                </a:lnTo>
                <a:lnTo>
                  <a:pt x="2490422" y="234539"/>
                </a:lnTo>
                <a:lnTo>
                  <a:pt x="1700086" y="234539"/>
                </a:lnTo>
                <a:lnTo>
                  <a:pt x="1675214" y="235316"/>
                </a:lnTo>
                <a:lnTo>
                  <a:pt x="1627211" y="241355"/>
                </a:lnTo>
                <a:lnTo>
                  <a:pt x="1582047" y="252970"/>
                </a:lnTo>
                <a:lnTo>
                  <a:pt x="1540346" y="269678"/>
                </a:lnTo>
                <a:lnTo>
                  <a:pt x="1502733" y="290996"/>
                </a:lnTo>
                <a:lnTo>
                  <a:pt x="1469833" y="316442"/>
                </a:lnTo>
                <a:lnTo>
                  <a:pt x="1442269" y="345532"/>
                </a:lnTo>
                <a:lnTo>
                  <a:pt x="1420666" y="377784"/>
                </a:lnTo>
                <a:lnTo>
                  <a:pt x="1400805" y="431034"/>
                </a:lnTo>
                <a:lnTo>
                  <a:pt x="1396836" y="469078"/>
                </a:lnTo>
                <a:lnTo>
                  <a:pt x="1395830" y="449842"/>
                </a:lnTo>
                <a:lnTo>
                  <a:pt x="1381376" y="394945"/>
                </a:lnTo>
                <a:lnTo>
                  <a:pt x="1362987" y="361293"/>
                </a:lnTo>
                <a:lnTo>
                  <a:pt x="1338326" y="330562"/>
                </a:lnTo>
                <a:lnTo>
                  <a:pt x="1308016" y="303233"/>
                </a:lnTo>
                <a:lnTo>
                  <a:pt x="1272681" y="279791"/>
                </a:lnTo>
                <a:lnTo>
                  <a:pt x="1232946" y="260717"/>
                </a:lnTo>
                <a:lnTo>
                  <a:pt x="1189436" y="246495"/>
                </a:lnTo>
                <a:lnTo>
                  <a:pt x="1142774" y="237608"/>
                </a:lnTo>
                <a:lnTo>
                  <a:pt x="1093586" y="234539"/>
                </a:lnTo>
                <a:lnTo>
                  <a:pt x="303249" y="234539"/>
                </a:lnTo>
                <a:lnTo>
                  <a:pt x="278378" y="233761"/>
                </a:lnTo>
                <a:lnTo>
                  <a:pt x="230375" y="227722"/>
                </a:lnTo>
                <a:lnTo>
                  <a:pt x="185211" y="216107"/>
                </a:lnTo>
                <a:lnTo>
                  <a:pt x="143510" y="199399"/>
                </a:lnTo>
                <a:lnTo>
                  <a:pt x="105898" y="178081"/>
                </a:lnTo>
                <a:lnTo>
                  <a:pt x="72997" y="152635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9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77083" y="4754371"/>
            <a:ext cx="2322830" cy="699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5830" marR="5080" indent="-913765">
              <a:lnSpc>
                <a:spcPct val="100800"/>
              </a:lnSpc>
            </a:pP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GR</a:t>
            </a:r>
            <a:r>
              <a:rPr sz="2400" b="1" spc="-20" dirty="0">
                <a:solidFill>
                  <a:srgbClr val="6AA84F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6AA84F"/>
                </a:solidFill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1C232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F1C232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F1C232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A64D79"/>
                </a:solidFill>
                <a:latin typeface="Calibri"/>
                <a:cs typeface="Calibri"/>
              </a:rPr>
              <a:t>TR</a:t>
            </a:r>
            <a:r>
              <a:rPr sz="2400" b="1" spc="-10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A64D79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b="1" spc="-15" dirty="0">
                <a:solidFill>
                  <a:srgbClr val="4A86E8"/>
                </a:solidFill>
                <a:latin typeface="Calibri"/>
                <a:cs typeface="Calibri"/>
              </a:rPr>
              <a:t>SKY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0861" y="4858003"/>
            <a:ext cx="1972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7166" y="4858003"/>
            <a:ext cx="1972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6AA84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6AA84F"/>
                </a:solidFill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C</a:t>
            </a:r>
            <a:r>
              <a:rPr sz="2400" b="1" spc="-210" dirty="0">
                <a:solidFill>
                  <a:srgbClr val="4A86E8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4A86E8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7920" y="5844794"/>
            <a:ext cx="22002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</a:t>
            </a:r>
            <a:r>
              <a:rPr sz="2500" spc="-3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60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x</a:t>
            </a:r>
            <a:r>
              <a:rPr sz="2500" spc="-30" dirty="0">
                <a:latin typeface="Calibri"/>
                <a:cs typeface="Calibri"/>
              </a:rPr>
              <a:t>t</a:t>
            </a:r>
            <a:r>
              <a:rPr sz="2500" spc="-25" dirty="0">
                <a:latin typeface="Calibri"/>
                <a:cs typeface="Calibri"/>
              </a:rPr>
              <a:t>en</a:t>
            </a:r>
            <a:r>
              <a:rPr sz="2500" spc="-10" dirty="0">
                <a:latin typeface="Calibri"/>
                <a:cs typeface="Calibri"/>
              </a:rPr>
              <a:t>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25201" y="5844794"/>
            <a:ext cx="215646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0" dirty="0">
                <a:latin typeface="Calibri"/>
                <a:cs typeface="Calibri"/>
              </a:rPr>
              <a:t>M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lti</a:t>
            </a:r>
            <a:r>
              <a:rPr sz="2500" spc="-5" dirty="0">
                <a:latin typeface="Calibri"/>
                <a:cs typeface="Calibri"/>
              </a:rPr>
              <a:t>p</a:t>
            </a:r>
            <a:r>
              <a:rPr sz="2500" dirty="0">
                <a:latin typeface="Calibri"/>
                <a:cs typeface="Calibri"/>
              </a:rPr>
              <a:t>l</a:t>
            </a:r>
            <a:r>
              <a:rPr sz="2500" spc="-15" dirty="0">
                <a:latin typeface="Calibri"/>
                <a:cs typeface="Calibri"/>
              </a:rPr>
              <a:t>e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dirty="0">
                <a:latin typeface="Calibri"/>
                <a:cs typeface="Calibri"/>
              </a:rPr>
              <a:t>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79093" y="5305207"/>
            <a:ext cx="2755900" cy="469265"/>
          </a:xfrm>
          <a:custGeom>
            <a:avLst/>
            <a:gdLst/>
            <a:ahLst/>
            <a:cxnLst/>
            <a:rect l="l" t="t" r="r" b="b"/>
            <a:pathLst>
              <a:path w="2755900" h="469264">
                <a:moveTo>
                  <a:pt x="2755282" y="3"/>
                </a:moveTo>
                <a:lnTo>
                  <a:pt x="2751313" y="38046"/>
                </a:lnTo>
                <a:lnTo>
                  <a:pt x="2731451" y="91296"/>
                </a:lnTo>
                <a:lnTo>
                  <a:pt x="2709848" y="123548"/>
                </a:lnTo>
                <a:lnTo>
                  <a:pt x="2682285" y="152639"/>
                </a:lnTo>
                <a:lnTo>
                  <a:pt x="2649385" y="178085"/>
                </a:lnTo>
                <a:lnTo>
                  <a:pt x="2611772" y="199403"/>
                </a:lnTo>
                <a:lnTo>
                  <a:pt x="2570072" y="216112"/>
                </a:lnTo>
                <a:lnTo>
                  <a:pt x="2524908" y="227727"/>
                </a:lnTo>
                <a:lnTo>
                  <a:pt x="2476906" y="233766"/>
                </a:lnTo>
                <a:lnTo>
                  <a:pt x="2452035" y="234543"/>
                </a:lnTo>
                <a:lnTo>
                  <a:pt x="1680888" y="234540"/>
                </a:lnTo>
                <a:lnTo>
                  <a:pt x="1656017" y="235317"/>
                </a:lnTo>
                <a:lnTo>
                  <a:pt x="1608014" y="241356"/>
                </a:lnTo>
                <a:lnTo>
                  <a:pt x="1562850" y="252971"/>
                </a:lnTo>
                <a:lnTo>
                  <a:pt x="1521150" y="269680"/>
                </a:lnTo>
                <a:lnTo>
                  <a:pt x="1483537" y="290998"/>
                </a:lnTo>
                <a:lnTo>
                  <a:pt x="1450637" y="316444"/>
                </a:lnTo>
                <a:lnTo>
                  <a:pt x="1423074" y="345535"/>
                </a:lnTo>
                <a:lnTo>
                  <a:pt x="1401471" y="377787"/>
                </a:lnTo>
                <a:lnTo>
                  <a:pt x="1381610" y="431037"/>
                </a:lnTo>
                <a:lnTo>
                  <a:pt x="1377641" y="469081"/>
                </a:lnTo>
                <a:lnTo>
                  <a:pt x="1376635" y="449845"/>
                </a:lnTo>
                <a:lnTo>
                  <a:pt x="1362181" y="394948"/>
                </a:lnTo>
                <a:lnTo>
                  <a:pt x="1343793" y="361296"/>
                </a:lnTo>
                <a:lnTo>
                  <a:pt x="1319132" y="330564"/>
                </a:lnTo>
                <a:lnTo>
                  <a:pt x="1288822" y="303235"/>
                </a:lnTo>
                <a:lnTo>
                  <a:pt x="1253487" y="279793"/>
                </a:lnTo>
                <a:lnTo>
                  <a:pt x="1213753" y="260719"/>
                </a:lnTo>
                <a:lnTo>
                  <a:pt x="1170243" y="246497"/>
                </a:lnTo>
                <a:lnTo>
                  <a:pt x="1123582" y="237610"/>
                </a:lnTo>
                <a:lnTo>
                  <a:pt x="1074394" y="234540"/>
                </a:lnTo>
                <a:lnTo>
                  <a:pt x="303246" y="234540"/>
                </a:lnTo>
                <a:lnTo>
                  <a:pt x="278375" y="233763"/>
                </a:lnTo>
                <a:lnTo>
                  <a:pt x="230373" y="227724"/>
                </a:lnTo>
                <a:lnTo>
                  <a:pt x="185209" y="216109"/>
                </a:lnTo>
                <a:lnTo>
                  <a:pt x="143509" y="199400"/>
                </a:lnTo>
                <a:lnTo>
                  <a:pt x="105897" y="178082"/>
                </a:lnTo>
                <a:lnTo>
                  <a:pt x="72996" y="152636"/>
                </a:lnTo>
                <a:lnTo>
                  <a:pt x="45433" y="123545"/>
                </a:lnTo>
                <a:lnTo>
                  <a:pt x="23830" y="91293"/>
                </a:lnTo>
                <a:lnTo>
                  <a:pt x="3968" y="38043"/>
                </a:lnTo>
                <a:lnTo>
                  <a:pt x="1005" y="19235"/>
                </a:lnTo>
                <a:lnTo>
                  <a:pt x="0" y="0"/>
                </a:lnTo>
              </a:path>
            </a:pathLst>
          </a:custGeom>
          <a:ln w="190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44351" y="5844794"/>
            <a:ext cx="281114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35" dirty="0">
                <a:latin typeface="Calibri"/>
                <a:cs typeface="Calibri"/>
              </a:rPr>
              <a:t>N</a:t>
            </a:r>
            <a:r>
              <a:rPr sz="2500" dirty="0">
                <a:latin typeface="Calibri"/>
                <a:cs typeface="Calibri"/>
              </a:rPr>
              <a:t>o</a:t>
            </a:r>
            <a:r>
              <a:rPr sz="2500" spc="-10" dirty="0">
                <a:latin typeface="Calibri"/>
                <a:cs typeface="Calibri"/>
              </a:rPr>
              <a:t> o</a:t>
            </a:r>
            <a:r>
              <a:rPr sz="2500" spc="-5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25" dirty="0">
                <a:latin typeface="Calibri"/>
                <a:cs typeface="Calibri"/>
              </a:rPr>
              <a:t>ec</a:t>
            </a:r>
            <a:r>
              <a:rPr sz="250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,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j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spc="-35" dirty="0">
                <a:latin typeface="Calibri"/>
                <a:cs typeface="Calibri"/>
              </a:rPr>
              <a:t>s</a:t>
            </a:r>
            <a:r>
              <a:rPr sz="2500" spc="-10" dirty="0">
                <a:latin typeface="Calibri"/>
                <a:cs typeface="Calibri"/>
              </a:rPr>
              <a:t>t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-75" dirty="0">
                <a:latin typeface="Calibri"/>
                <a:cs typeface="Calibri"/>
              </a:rPr>
              <a:t>x</a:t>
            </a:r>
            <a:r>
              <a:rPr sz="2500" spc="-2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ls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696450" y="6168644"/>
            <a:ext cx="13462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his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999999"/>
                </a:solidFill>
                <a:latin typeface="Calibri"/>
                <a:cs typeface="Calibri"/>
              </a:rPr>
              <a:t>is</a:t>
            </a:r>
            <a:r>
              <a:rPr sz="800" spc="-1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CC0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publi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800" u="heavy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do</a:t>
            </a:r>
            <a:r>
              <a:rPr sz="800" u="heavy" spc="-15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800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800" u="heavy" dirty="0">
                <a:solidFill>
                  <a:srgbClr val="0563C1"/>
                </a:solidFill>
                <a:latin typeface="Calibri"/>
                <a:cs typeface="Calibri"/>
              </a:rPr>
              <a:t>in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66288" y="2261616"/>
            <a:ext cx="2852928" cy="2429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1684306" y="1225770"/>
                </a:moveTo>
                <a:lnTo>
                  <a:pt x="1369695" y="1225770"/>
                </a:lnTo>
                <a:lnTo>
                  <a:pt x="1443026" y="1418088"/>
                </a:lnTo>
                <a:lnTo>
                  <a:pt x="1614260" y="1538274"/>
                </a:lnTo>
                <a:lnTo>
                  <a:pt x="1712057" y="1454137"/>
                </a:lnTo>
                <a:lnTo>
                  <a:pt x="1717639" y="1315726"/>
                </a:lnTo>
                <a:lnTo>
                  <a:pt x="1684306" y="1225770"/>
                </a:lnTo>
                <a:close/>
              </a:path>
              <a:path w="2189479" h="1538604">
                <a:moveTo>
                  <a:pt x="2183763" y="961421"/>
                </a:moveTo>
                <a:lnTo>
                  <a:pt x="1944441" y="961421"/>
                </a:lnTo>
                <a:lnTo>
                  <a:pt x="1895508" y="1177716"/>
                </a:lnTo>
                <a:lnTo>
                  <a:pt x="2066740" y="1261852"/>
                </a:lnTo>
                <a:lnTo>
                  <a:pt x="2189006" y="1141667"/>
                </a:lnTo>
                <a:lnTo>
                  <a:pt x="2189006" y="997470"/>
                </a:lnTo>
                <a:lnTo>
                  <a:pt x="2183763" y="961421"/>
                </a:lnTo>
                <a:close/>
              </a:path>
              <a:path w="2189479" h="1538604">
                <a:moveTo>
                  <a:pt x="967495" y="360490"/>
                </a:moveTo>
                <a:lnTo>
                  <a:pt x="330182" y="360490"/>
                </a:lnTo>
                <a:lnTo>
                  <a:pt x="525847" y="408579"/>
                </a:lnTo>
                <a:lnTo>
                  <a:pt x="856029" y="516760"/>
                </a:lnTo>
                <a:lnTo>
                  <a:pt x="1076162" y="648917"/>
                </a:lnTo>
                <a:lnTo>
                  <a:pt x="1100662" y="853273"/>
                </a:lnTo>
                <a:lnTo>
                  <a:pt x="1161812" y="1117657"/>
                </a:lnTo>
                <a:lnTo>
                  <a:pt x="1198460" y="1249847"/>
                </a:lnTo>
                <a:lnTo>
                  <a:pt x="1369695" y="1225770"/>
                </a:lnTo>
                <a:lnTo>
                  <a:pt x="1684306" y="1225770"/>
                </a:lnTo>
                <a:lnTo>
                  <a:pt x="1675409" y="1201760"/>
                </a:lnTo>
                <a:lnTo>
                  <a:pt x="1650908" y="1093613"/>
                </a:lnTo>
                <a:lnTo>
                  <a:pt x="1809890" y="1045557"/>
                </a:lnTo>
                <a:lnTo>
                  <a:pt x="1944441" y="961421"/>
                </a:lnTo>
                <a:lnTo>
                  <a:pt x="2183763" y="961421"/>
                </a:lnTo>
                <a:lnTo>
                  <a:pt x="2164539" y="829229"/>
                </a:lnTo>
                <a:lnTo>
                  <a:pt x="2078922" y="721048"/>
                </a:lnTo>
                <a:lnTo>
                  <a:pt x="2127890" y="624940"/>
                </a:lnTo>
                <a:lnTo>
                  <a:pt x="2158433" y="444661"/>
                </a:lnTo>
                <a:lnTo>
                  <a:pt x="1235144" y="444661"/>
                </a:lnTo>
                <a:lnTo>
                  <a:pt x="967495" y="360490"/>
                </a:lnTo>
                <a:close/>
              </a:path>
              <a:path w="2189479" h="1538604">
                <a:moveTo>
                  <a:pt x="1369695" y="36048"/>
                </a:moveTo>
                <a:lnTo>
                  <a:pt x="1296294" y="48087"/>
                </a:lnTo>
                <a:lnTo>
                  <a:pt x="1296294" y="204322"/>
                </a:lnTo>
                <a:lnTo>
                  <a:pt x="1345227" y="408579"/>
                </a:lnTo>
                <a:lnTo>
                  <a:pt x="1235144" y="444661"/>
                </a:lnTo>
                <a:lnTo>
                  <a:pt x="2158433" y="444661"/>
                </a:lnTo>
                <a:lnTo>
                  <a:pt x="2176755" y="336514"/>
                </a:lnTo>
                <a:lnTo>
                  <a:pt x="2182145" y="204322"/>
                </a:lnTo>
                <a:lnTo>
                  <a:pt x="1577541" y="204322"/>
                </a:lnTo>
                <a:lnTo>
                  <a:pt x="1369695" y="36048"/>
                </a:lnTo>
                <a:close/>
              </a:path>
              <a:path w="2189479" h="1538604">
                <a:moveTo>
                  <a:pt x="489164" y="216294"/>
                </a:moveTo>
                <a:lnTo>
                  <a:pt x="80545" y="254182"/>
                </a:lnTo>
                <a:lnTo>
                  <a:pt x="0" y="348519"/>
                </a:lnTo>
                <a:lnTo>
                  <a:pt x="146766" y="384568"/>
                </a:lnTo>
                <a:lnTo>
                  <a:pt x="330182" y="360490"/>
                </a:lnTo>
                <a:lnTo>
                  <a:pt x="967495" y="360490"/>
                </a:lnTo>
                <a:lnTo>
                  <a:pt x="929429" y="348519"/>
                </a:lnTo>
                <a:lnTo>
                  <a:pt x="489164" y="216294"/>
                </a:lnTo>
                <a:close/>
              </a:path>
              <a:path w="2189479" h="1538604">
                <a:moveTo>
                  <a:pt x="2103389" y="0"/>
                </a:moveTo>
                <a:lnTo>
                  <a:pt x="1907724" y="180279"/>
                </a:lnTo>
                <a:lnTo>
                  <a:pt x="1577541" y="204322"/>
                </a:lnTo>
                <a:lnTo>
                  <a:pt x="2182145" y="204322"/>
                </a:lnTo>
                <a:lnTo>
                  <a:pt x="2189006" y="36048"/>
                </a:lnTo>
                <a:lnTo>
                  <a:pt x="2103389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57297" y="2756559"/>
            <a:ext cx="2189480" cy="1538605"/>
          </a:xfrm>
          <a:custGeom>
            <a:avLst/>
            <a:gdLst/>
            <a:ahLst/>
            <a:cxnLst/>
            <a:rect l="l" t="t" r="r" b="b"/>
            <a:pathLst>
              <a:path w="2189479" h="1538604">
                <a:moveTo>
                  <a:pt x="80546" y="254183"/>
                </a:moveTo>
                <a:lnTo>
                  <a:pt x="489164" y="216294"/>
                </a:lnTo>
                <a:lnTo>
                  <a:pt x="929429" y="348519"/>
                </a:lnTo>
                <a:lnTo>
                  <a:pt x="1235144" y="444661"/>
                </a:lnTo>
                <a:lnTo>
                  <a:pt x="1345227" y="408579"/>
                </a:lnTo>
                <a:lnTo>
                  <a:pt x="1296294" y="204323"/>
                </a:lnTo>
                <a:lnTo>
                  <a:pt x="1296294" y="48087"/>
                </a:lnTo>
                <a:lnTo>
                  <a:pt x="1369694" y="36049"/>
                </a:lnTo>
                <a:lnTo>
                  <a:pt x="1577542" y="204323"/>
                </a:lnTo>
                <a:lnTo>
                  <a:pt x="1907724" y="180279"/>
                </a:lnTo>
                <a:lnTo>
                  <a:pt x="2103389" y="0"/>
                </a:lnTo>
                <a:lnTo>
                  <a:pt x="2189006" y="36049"/>
                </a:lnTo>
                <a:lnTo>
                  <a:pt x="2176756" y="336514"/>
                </a:lnTo>
                <a:lnTo>
                  <a:pt x="2127890" y="624940"/>
                </a:lnTo>
                <a:lnTo>
                  <a:pt x="2078923" y="721049"/>
                </a:lnTo>
                <a:lnTo>
                  <a:pt x="2164539" y="829230"/>
                </a:lnTo>
                <a:lnTo>
                  <a:pt x="2189006" y="997471"/>
                </a:lnTo>
                <a:lnTo>
                  <a:pt x="2189006" y="1141668"/>
                </a:lnTo>
                <a:lnTo>
                  <a:pt x="2066741" y="1261854"/>
                </a:lnTo>
                <a:lnTo>
                  <a:pt x="1895507" y="1177717"/>
                </a:lnTo>
                <a:lnTo>
                  <a:pt x="1944441" y="961421"/>
                </a:lnTo>
                <a:lnTo>
                  <a:pt x="1809891" y="1045559"/>
                </a:lnTo>
                <a:lnTo>
                  <a:pt x="1650908" y="1093613"/>
                </a:lnTo>
                <a:lnTo>
                  <a:pt x="1675409" y="1201761"/>
                </a:lnTo>
                <a:lnTo>
                  <a:pt x="1717639" y="1315727"/>
                </a:lnTo>
                <a:lnTo>
                  <a:pt x="1712058" y="1454138"/>
                </a:lnTo>
                <a:lnTo>
                  <a:pt x="1614259" y="1538275"/>
                </a:lnTo>
                <a:lnTo>
                  <a:pt x="1443026" y="1418089"/>
                </a:lnTo>
                <a:lnTo>
                  <a:pt x="1369694" y="1225771"/>
                </a:lnTo>
                <a:lnTo>
                  <a:pt x="1198461" y="1249848"/>
                </a:lnTo>
                <a:lnTo>
                  <a:pt x="1161812" y="1117657"/>
                </a:lnTo>
                <a:lnTo>
                  <a:pt x="1100662" y="853274"/>
                </a:lnTo>
                <a:lnTo>
                  <a:pt x="1076161" y="648917"/>
                </a:lnTo>
                <a:lnTo>
                  <a:pt x="856029" y="516760"/>
                </a:lnTo>
                <a:lnTo>
                  <a:pt x="525847" y="408579"/>
                </a:lnTo>
                <a:lnTo>
                  <a:pt x="330181" y="360491"/>
                </a:lnTo>
                <a:lnTo>
                  <a:pt x="146766" y="384568"/>
                </a:lnTo>
                <a:lnTo>
                  <a:pt x="0" y="348519"/>
                </a:lnTo>
              </a:path>
            </a:pathLst>
          </a:custGeom>
          <a:ln w="381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947651" y="153832"/>
                </a:moveTo>
                <a:lnTo>
                  <a:pt x="0" y="266989"/>
                </a:lnTo>
                <a:lnTo>
                  <a:pt x="0" y="1517069"/>
                </a:lnTo>
                <a:lnTo>
                  <a:pt x="2823894" y="1517069"/>
                </a:lnTo>
                <a:lnTo>
                  <a:pt x="2828382" y="1177536"/>
                </a:lnTo>
                <a:lnTo>
                  <a:pt x="1647664" y="1177536"/>
                </a:lnTo>
                <a:lnTo>
                  <a:pt x="1504798" y="1064317"/>
                </a:lnTo>
                <a:lnTo>
                  <a:pt x="1436218" y="857617"/>
                </a:lnTo>
                <a:lnTo>
                  <a:pt x="1219085" y="857617"/>
                </a:lnTo>
                <a:lnTo>
                  <a:pt x="1119074" y="321160"/>
                </a:lnTo>
                <a:lnTo>
                  <a:pt x="947651" y="153832"/>
                </a:lnTo>
                <a:close/>
              </a:path>
              <a:path w="2843529" h="1517650">
                <a:moveTo>
                  <a:pt x="1961955" y="665652"/>
                </a:moveTo>
                <a:lnTo>
                  <a:pt x="1790532" y="739479"/>
                </a:lnTo>
                <a:lnTo>
                  <a:pt x="1804790" y="842839"/>
                </a:lnTo>
                <a:lnTo>
                  <a:pt x="1833387" y="985572"/>
                </a:lnTo>
                <a:lnTo>
                  <a:pt x="1819089" y="1133203"/>
                </a:lnTo>
                <a:lnTo>
                  <a:pt x="1647664" y="1177536"/>
                </a:lnTo>
                <a:lnTo>
                  <a:pt x="2828382" y="1177536"/>
                </a:lnTo>
                <a:lnTo>
                  <a:pt x="2831700" y="926482"/>
                </a:lnTo>
                <a:lnTo>
                  <a:pt x="2157197" y="926482"/>
                </a:lnTo>
                <a:lnTo>
                  <a:pt x="1928638" y="832980"/>
                </a:lnTo>
                <a:lnTo>
                  <a:pt x="1961955" y="665652"/>
                </a:lnTo>
                <a:close/>
              </a:path>
              <a:path w="2843529" h="1517650">
                <a:moveTo>
                  <a:pt x="2280145" y="0"/>
                </a:moveTo>
                <a:lnTo>
                  <a:pt x="2214351" y="321160"/>
                </a:lnTo>
                <a:lnTo>
                  <a:pt x="2333400" y="572151"/>
                </a:lnTo>
                <a:lnTo>
                  <a:pt x="2323901" y="773932"/>
                </a:lnTo>
                <a:lnTo>
                  <a:pt x="2157197" y="926482"/>
                </a:lnTo>
                <a:lnTo>
                  <a:pt x="2831700" y="926482"/>
                </a:lnTo>
                <a:lnTo>
                  <a:pt x="2842424" y="115100"/>
                </a:lnTo>
                <a:lnTo>
                  <a:pt x="2497585" y="115100"/>
                </a:lnTo>
                <a:lnTo>
                  <a:pt x="2452469" y="6159"/>
                </a:lnTo>
                <a:lnTo>
                  <a:pt x="2280145" y="0"/>
                </a:lnTo>
                <a:close/>
              </a:path>
              <a:path w="2843529" h="1517650">
                <a:moveTo>
                  <a:pt x="1435985" y="856914"/>
                </a:moveTo>
                <a:lnTo>
                  <a:pt x="1219085" y="857617"/>
                </a:lnTo>
                <a:lnTo>
                  <a:pt x="1436218" y="857617"/>
                </a:lnTo>
                <a:lnTo>
                  <a:pt x="1435985" y="856914"/>
                </a:lnTo>
                <a:close/>
              </a:path>
              <a:path w="2843529" h="1517650">
                <a:moveTo>
                  <a:pt x="2842953" y="75087"/>
                </a:moveTo>
                <a:lnTo>
                  <a:pt x="2497585" y="115100"/>
                </a:lnTo>
                <a:lnTo>
                  <a:pt x="2842424" y="115100"/>
                </a:lnTo>
                <a:lnTo>
                  <a:pt x="2842953" y="75087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0818" y="3151422"/>
            <a:ext cx="2843530" cy="1517650"/>
          </a:xfrm>
          <a:custGeom>
            <a:avLst/>
            <a:gdLst/>
            <a:ahLst/>
            <a:cxnLst/>
            <a:rect l="l" t="t" r="r" b="b"/>
            <a:pathLst>
              <a:path w="2843529" h="1517650">
                <a:moveTo>
                  <a:pt x="0" y="266988"/>
                </a:moveTo>
                <a:lnTo>
                  <a:pt x="947651" y="153831"/>
                </a:lnTo>
                <a:lnTo>
                  <a:pt x="1119075" y="321159"/>
                </a:lnTo>
                <a:lnTo>
                  <a:pt x="1219085" y="857616"/>
                </a:lnTo>
                <a:lnTo>
                  <a:pt x="1435985" y="856913"/>
                </a:lnTo>
                <a:lnTo>
                  <a:pt x="1504799" y="1064317"/>
                </a:lnTo>
                <a:lnTo>
                  <a:pt x="1647665" y="1177536"/>
                </a:lnTo>
                <a:lnTo>
                  <a:pt x="1819089" y="1133203"/>
                </a:lnTo>
                <a:lnTo>
                  <a:pt x="1833388" y="985571"/>
                </a:lnTo>
                <a:lnTo>
                  <a:pt x="1804790" y="842839"/>
                </a:lnTo>
                <a:lnTo>
                  <a:pt x="1790532" y="739478"/>
                </a:lnTo>
                <a:lnTo>
                  <a:pt x="1961956" y="665652"/>
                </a:lnTo>
                <a:lnTo>
                  <a:pt x="1928639" y="832980"/>
                </a:lnTo>
                <a:lnTo>
                  <a:pt x="2157197" y="926482"/>
                </a:lnTo>
                <a:lnTo>
                  <a:pt x="2323902" y="773932"/>
                </a:lnTo>
                <a:lnTo>
                  <a:pt x="2333401" y="572150"/>
                </a:lnTo>
                <a:lnTo>
                  <a:pt x="2214352" y="321159"/>
                </a:lnTo>
                <a:lnTo>
                  <a:pt x="2280146" y="0"/>
                </a:lnTo>
                <a:lnTo>
                  <a:pt x="2452470" y="6159"/>
                </a:lnTo>
                <a:lnTo>
                  <a:pt x="2497585" y="115099"/>
                </a:lnTo>
                <a:lnTo>
                  <a:pt x="2842953" y="75086"/>
                </a:lnTo>
                <a:lnTo>
                  <a:pt x="2823895" y="1517069"/>
                </a:lnTo>
                <a:lnTo>
                  <a:pt x="0" y="1517069"/>
                </a:lnTo>
                <a:lnTo>
                  <a:pt x="0" y="266988"/>
                </a:lnTo>
                <a:close/>
              </a:path>
            </a:pathLst>
          </a:custGeom>
          <a:ln w="38100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916393" y="433985"/>
                </a:moveTo>
                <a:lnTo>
                  <a:pt x="652399" y="536436"/>
                </a:lnTo>
                <a:lnTo>
                  <a:pt x="4759" y="610283"/>
                </a:lnTo>
                <a:lnTo>
                  <a:pt x="0" y="1058117"/>
                </a:lnTo>
                <a:lnTo>
                  <a:pt x="852420" y="964614"/>
                </a:lnTo>
                <a:lnTo>
                  <a:pt x="436180" y="851416"/>
                </a:lnTo>
                <a:lnTo>
                  <a:pt x="219080" y="851416"/>
                </a:lnTo>
                <a:lnTo>
                  <a:pt x="33317" y="787469"/>
                </a:lnTo>
                <a:lnTo>
                  <a:pt x="157165" y="654554"/>
                </a:lnTo>
                <a:lnTo>
                  <a:pt x="600003" y="629959"/>
                </a:lnTo>
                <a:lnTo>
                  <a:pt x="1352469" y="629959"/>
                </a:lnTo>
                <a:lnTo>
                  <a:pt x="1338454" y="549085"/>
                </a:lnTo>
                <a:lnTo>
                  <a:pt x="1396172" y="477367"/>
                </a:lnTo>
                <a:lnTo>
                  <a:pt x="1219085" y="477367"/>
                </a:lnTo>
                <a:lnTo>
                  <a:pt x="916393" y="433985"/>
                </a:lnTo>
                <a:close/>
              </a:path>
              <a:path w="2838450" h="1058545">
                <a:moveTo>
                  <a:pt x="2831505" y="408501"/>
                </a:moveTo>
                <a:lnTo>
                  <a:pt x="2142898" y="408501"/>
                </a:lnTo>
                <a:lnTo>
                  <a:pt x="2300065" y="472469"/>
                </a:lnTo>
                <a:lnTo>
                  <a:pt x="2297704" y="792100"/>
                </a:lnTo>
                <a:lnTo>
                  <a:pt x="2495326" y="816963"/>
                </a:lnTo>
                <a:lnTo>
                  <a:pt x="2514384" y="876032"/>
                </a:lnTo>
                <a:lnTo>
                  <a:pt x="2823895" y="876032"/>
                </a:lnTo>
                <a:lnTo>
                  <a:pt x="2831505" y="408501"/>
                </a:lnTo>
                <a:close/>
              </a:path>
              <a:path w="2838450" h="1058545">
                <a:moveTo>
                  <a:pt x="400003" y="841578"/>
                </a:moveTo>
                <a:lnTo>
                  <a:pt x="219080" y="851416"/>
                </a:lnTo>
                <a:lnTo>
                  <a:pt x="436180" y="851416"/>
                </a:lnTo>
                <a:lnTo>
                  <a:pt x="400003" y="841578"/>
                </a:lnTo>
                <a:close/>
              </a:path>
              <a:path w="2838450" h="1058545">
                <a:moveTo>
                  <a:pt x="1352469" y="629959"/>
                </a:moveTo>
                <a:lnTo>
                  <a:pt x="600003" y="629959"/>
                </a:lnTo>
                <a:lnTo>
                  <a:pt x="1314316" y="836639"/>
                </a:lnTo>
                <a:lnTo>
                  <a:pt x="1385730" y="821881"/>
                </a:lnTo>
                <a:lnTo>
                  <a:pt x="1352469" y="629959"/>
                </a:lnTo>
                <a:close/>
              </a:path>
              <a:path w="2838450" h="1058545">
                <a:moveTo>
                  <a:pt x="2108684" y="442955"/>
                </a:moveTo>
                <a:lnTo>
                  <a:pt x="1423866" y="442955"/>
                </a:lnTo>
                <a:lnTo>
                  <a:pt x="1485741" y="457671"/>
                </a:lnTo>
                <a:lnTo>
                  <a:pt x="1685762" y="605344"/>
                </a:lnTo>
                <a:lnTo>
                  <a:pt x="1957197" y="595505"/>
                </a:lnTo>
                <a:lnTo>
                  <a:pt x="2108684" y="442955"/>
                </a:lnTo>
                <a:close/>
              </a:path>
              <a:path w="2838450" h="1058545">
                <a:moveTo>
                  <a:pt x="2838154" y="0"/>
                </a:moveTo>
                <a:lnTo>
                  <a:pt x="2681028" y="98399"/>
                </a:lnTo>
                <a:lnTo>
                  <a:pt x="2557240" y="137793"/>
                </a:lnTo>
                <a:lnTo>
                  <a:pt x="2295305" y="162429"/>
                </a:lnTo>
                <a:lnTo>
                  <a:pt x="1433385" y="408501"/>
                </a:lnTo>
                <a:lnTo>
                  <a:pt x="1219085" y="477367"/>
                </a:lnTo>
                <a:lnTo>
                  <a:pt x="1396172" y="477367"/>
                </a:lnTo>
                <a:lnTo>
                  <a:pt x="1423866" y="442955"/>
                </a:lnTo>
                <a:lnTo>
                  <a:pt x="2108684" y="442955"/>
                </a:lnTo>
                <a:lnTo>
                  <a:pt x="2142898" y="408501"/>
                </a:lnTo>
                <a:lnTo>
                  <a:pt x="2831505" y="408501"/>
                </a:lnTo>
                <a:lnTo>
                  <a:pt x="2838154" y="0"/>
                </a:lnTo>
                <a:close/>
              </a:path>
            </a:pathLst>
          </a:custGeom>
          <a:solidFill>
            <a:srgbClr val="C2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76051" y="2320938"/>
            <a:ext cx="2838450" cy="1058545"/>
          </a:xfrm>
          <a:custGeom>
            <a:avLst/>
            <a:gdLst/>
            <a:ahLst/>
            <a:cxnLst/>
            <a:rect l="l" t="t" r="r" b="b"/>
            <a:pathLst>
              <a:path w="2838450" h="1058545">
                <a:moveTo>
                  <a:pt x="852420" y="964615"/>
                </a:moveTo>
                <a:lnTo>
                  <a:pt x="0" y="1058117"/>
                </a:lnTo>
                <a:lnTo>
                  <a:pt x="4759" y="610283"/>
                </a:lnTo>
                <a:lnTo>
                  <a:pt x="652398" y="536436"/>
                </a:lnTo>
                <a:lnTo>
                  <a:pt x="916394" y="433985"/>
                </a:lnTo>
                <a:lnTo>
                  <a:pt x="1219086" y="477367"/>
                </a:lnTo>
                <a:lnTo>
                  <a:pt x="1433386" y="408502"/>
                </a:lnTo>
                <a:lnTo>
                  <a:pt x="2295305" y="162429"/>
                </a:lnTo>
                <a:lnTo>
                  <a:pt x="2557240" y="137793"/>
                </a:lnTo>
                <a:lnTo>
                  <a:pt x="2681029" y="98400"/>
                </a:lnTo>
                <a:lnTo>
                  <a:pt x="2838154" y="0"/>
                </a:lnTo>
                <a:lnTo>
                  <a:pt x="2823895" y="876032"/>
                </a:lnTo>
                <a:lnTo>
                  <a:pt x="2514384" y="876032"/>
                </a:lnTo>
                <a:lnTo>
                  <a:pt x="2495326" y="816963"/>
                </a:lnTo>
                <a:lnTo>
                  <a:pt x="2297705" y="792099"/>
                </a:lnTo>
                <a:lnTo>
                  <a:pt x="2300064" y="472469"/>
                </a:lnTo>
                <a:lnTo>
                  <a:pt x="2142899" y="408502"/>
                </a:lnTo>
                <a:lnTo>
                  <a:pt x="1957197" y="595506"/>
                </a:lnTo>
                <a:lnTo>
                  <a:pt x="1685762" y="605343"/>
                </a:lnTo>
                <a:lnTo>
                  <a:pt x="1485741" y="457671"/>
                </a:lnTo>
                <a:lnTo>
                  <a:pt x="1423866" y="442955"/>
                </a:lnTo>
                <a:lnTo>
                  <a:pt x="1338454" y="549085"/>
                </a:lnTo>
                <a:lnTo>
                  <a:pt x="1385730" y="821882"/>
                </a:lnTo>
                <a:lnTo>
                  <a:pt x="1314317" y="836639"/>
                </a:lnTo>
                <a:lnTo>
                  <a:pt x="600003" y="629959"/>
                </a:lnTo>
                <a:lnTo>
                  <a:pt x="157165" y="654554"/>
                </a:lnTo>
                <a:lnTo>
                  <a:pt x="33316" y="787470"/>
                </a:lnTo>
                <a:lnTo>
                  <a:pt x="219079" y="851416"/>
                </a:lnTo>
                <a:lnTo>
                  <a:pt x="400002" y="841578"/>
                </a:lnTo>
                <a:lnTo>
                  <a:pt x="852420" y="964615"/>
                </a:lnTo>
                <a:close/>
              </a:path>
            </a:pathLst>
          </a:custGeom>
          <a:ln w="38100">
            <a:solidFill>
              <a:srgbClr val="C27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0"/>
                </a:moveTo>
                <a:lnTo>
                  <a:pt x="0" y="639796"/>
                </a:lnTo>
                <a:lnTo>
                  <a:pt x="619061" y="561051"/>
                </a:lnTo>
                <a:lnTo>
                  <a:pt x="904794" y="442934"/>
                </a:lnTo>
                <a:lnTo>
                  <a:pt x="1346971" y="442934"/>
                </a:lnTo>
                <a:lnTo>
                  <a:pt x="2238169" y="182105"/>
                </a:lnTo>
                <a:lnTo>
                  <a:pt x="2614375" y="137812"/>
                </a:lnTo>
                <a:lnTo>
                  <a:pt x="2814375" y="9837"/>
                </a:lnTo>
                <a:lnTo>
                  <a:pt x="0" y="0"/>
                </a:lnTo>
                <a:close/>
              </a:path>
              <a:path w="2814954" h="640080">
                <a:moveTo>
                  <a:pt x="1346971" y="442934"/>
                </a:moveTo>
                <a:lnTo>
                  <a:pt x="904794" y="442934"/>
                </a:lnTo>
                <a:lnTo>
                  <a:pt x="1161950" y="497084"/>
                </a:lnTo>
                <a:lnTo>
                  <a:pt x="1346971" y="442934"/>
                </a:lnTo>
                <a:close/>
              </a:path>
            </a:pathLst>
          </a:custGeom>
          <a:solidFill>
            <a:srgbClr val="4A8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85572" y="2266792"/>
            <a:ext cx="2814955" cy="640080"/>
          </a:xfrm>
          <a:custGeom>
            <a:avLst/>
            <a:gdLst/>
            <a:ahLst/>
            <a:cxnLst/>
            <a:rect l="l" t="t" r="r" b="b"/>
            <a:pathLst>
              <a:path w="2814954" h="640080">
                <a:moveTo>
                  <a:pt x="0" y="639797"/>
                </a:moveTo>
                <a:lnTo>
                  <a:pt x="0" y="0"/>
                </a:lnTo>
                <a:lnTo>
                  <a:pt x="2814376" y="9837"/>
                </a:lnTo>
                <a:lnTo>
                  <a:pt x="2614375" y="137813"/>
                </a:lnTo>
                <a:lnTo>
                  <a:pt x="2238170" y="182105"/>
                </a:lnTo>
                <a:lnTo>
                  <a:pt x="1161951" y="497084"/>
                </a:lnTo>
                <a:lnTo>
                  <a:pt x="904795" y="442934"/>
                </a:lnTo>
                <a:lnTo>
                  <a:pt x="619061" y="561052"/>
                </a:lnTo>
                <a:lnTo>
                  <a:pt x="0" y="639797"/>
                </a:lnTo>
                <a:close/>
              </a:path>
            </a:pathLst>
          </a:custGeom>
          <a:ln w="28575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J</a:t>
            </a:r>
            <a:r>
              <a:rPr spc="-5" dirty="0"/>
              <a:t>u</a:t>
            </a:r>
            <a:r>
              <a:rPr spc="-20" dirty="0"/>
              <a:t>s</a:t>
            </a:r>
            <a:r>
              <a:rPr spc="-5" dirty="0"/>
              <a:t>t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J</a:t>
            </a:r>
            <a:r>
              <a:rPr spc="-5" dirty="0"/>
              <a:t>ohn</a:t>
            </a:r>
            <a:r>
              <a:rPr spc="5" dirty="0"/>
              <a:t>s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</a:t>
            </a:r>
            <a:r>
              <a:rPr spc="-15" dirty="0"/>
              <a:t>o</a:t>
            </a:r>
            <a:r>
              <a:rPr spc="-35" dirty="0"/>
              <a:t>v</a:t>
            </a:r>
            <a:r>
              <a:rPr spc="-15" dirty="0"/>
              <a:t>em</a:t>
            </a:r>
            <a:r>
              <a:rPr spc="-20" dirty="0"/>
              <a:t>b</a:t>
            </a:r>
            <a:r>
              <a:rPr spc="-10" dirty="0"/>
              <a:t>er</a:t>
            </a:r>
            <a:r>
              <a:rPr dirty="0"/>
              <a:t> </a:t>
            </a:r>
            <a:r>
              <a:rPr spc="-20" dirty="0"/>
              <a:t>11</a:t>
            </a:r>
            <a:r>
              <a:rPr spc="-5" dirty="0"/>
              <a:t>, </a:t>
            </a:r>
            <a:r>
              <a:rPr spc="-20" dirty="0"/>
              <a:t>2019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</a:t>
            </a:r>
            <a:r>
              <a:rPr spc="-10" dirty="0"/>
              <a:t>ec</a:t>
            </a:r>
            <a:r>
              <a:rPr spc="-5" dirty="0"/>
              <a:t>tu</a:t>
            </a:r>
            <a:r>
              <a:rPr spc="-25" dirty="0"/>
              <a:t>r</a:t>
            </a:r>
            <a:r>
              <a:rPr spc="-10" dirty="0"/>
              <a:t>e</a:t>
            </a:r>
            <a:r>
              <a:rPr dirty="0"/>
              <a:t> </a:t>
            </a:r>
            <a:r>
              <a:rPr spc="-20" dirty="0"/>
              <a:t>1</a:t>
            </a:r>
            <a:r>
              <a:rPr spc="-15" dirty="0"/>
              <a:t>6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fld id="{81D60167-4931-47E6-BA6A-407CBD079E47}" type="slidenum">
              <a:rPr spc="-15" dirty="0"/>
              <a:t>95</a:t>
            </a:fld>
            <a:endParaRPr spc="-1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6279</Words>
  <Application>Microsoft Office PowerPoint</Application>
  <PresentationFormat>寬螢幕</PresentationFormat>
  <Paragraphs>1361</Paragraphs>
  <Slides>95</Slides>
  <Notes>95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99" baseType="lpstr">
      <vt:lpstr>Calibri</vt:lpstr>
      <vt:lpstr>Calibri Light</vt:lpstr>
      <vt:lpstr>Times New Roman</vt:lpstr>
      <vt:lpstr>Office Theme</vt:lpstr>
      <vt:lpstr>PowerPoint 簡報</vt:lpstr>
      <vt:lpstr>Last Time: Computer Vision Tasks</vt:lpstr>
      <vt:lpstr>Last Time: Object Detection</vt:lpstr>
      <vt:lpstr>Object Detection: Impact of Deep Learning</vt:lpstr>
      <vt:lpstr>Last Time: Object Detection Methods</vt:lpstr>
      <vt:lpstr>Recap: Slow R-CNN Training</vt:lpstr>
      <vt:lpstr>”Slow” R-CNN Training Input Image</vt:lpstr>
      <vt:lpstr>”Slow” R-CNN Training Input Image</vt:lpstr>
      <vt:lpstr>”Slow” R-CNN Training Input Image</vt:lpstr>
      <vt:lpstr>”Slow” R-CNN Training</vt:lpstr>
      <vt:lpstr>PowerPoint 簡報</vt:lpstr>
      <vt:lpstr>Fast R-CNN Training</vt:lpstr>
      <vt:lpstr>Faster R-CNN: Learnable Region Proposals</vt:lpstr>
      <vt:lpstr>PowerPoint 簡報</vt:lpstr>
      <vt:lpstr>PowerPoint 簡報</vt:lpstr>
      <vt:lpstr>Recap: Fast R-CNN Feature Cropping</vt:lpstr>
      <vt:lpstr>Cropping Features</vt:lpstr>
      <vt:lpstr>Cropping Features: RoI Pool</vt:lpstr>
      <vt:lpstr>Cropping Features: RoI Pool</vt:lpstr>
      <vt:lpstr>Cropping Features: RoI Pool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Cropping Features: RoI Align</vt:lpstr>
      <vt:lpstr>Object Detection Methods</vt:lpstr>
      <vt:lpstr>Detection without Anchors: CornerNet</vt:lpstr>
      <vt:lpstr>Computer Vision Tasks: Object Detection</vt:lpstr>
      <vt:lpstr>Computer Vision Tasks: Semantic Segmentation</vt:lpstr>
      <vt:lpstr>Semantic Segmentation</vt:lpstr>
      <vt:lpstr>Semantic Segmentation Idea: Sliding Window</vt:lpstr>
      <vt:lpstr>Semantic Segmentation Idea: Sliding Window</vt:lpstr>
      <vt:lpstr>Semantic Segmentation: Fully Convolutional Network</vt:lpstr>
      <vt:lpstr>Semantic Segmentation: Fully Convolutional Network</vt:lpstr>
      <vt:lpstr>Semantic Segmentation: Fully Convolutional Network</vt:lpstr>
      <vt:lpstr>Semantic Segmentation: Fully Convolutional Network</vt:lpstr>
      <vt:lpstr>Semantic Segmentation: Fully Convolutional Network</vt:lpstr>
      <vt:lpstr>In-Network Upsampling: “Unpooling”</vt:lpstr>
      <vt:lpstr>In-Network Upsampling: “Unpooling”</vt:lpstr>
      <vt:lpstr>In-Network Upsampling: Bilinear Interpolation</vt:lpstr>
      <vt:lpstr>In-Network Upsampling: Bicubic Interpolation</vt:lpstr>
      <vt:lpstr>In-Network Upsampling: “Max Unpooling”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Learnable Upsampling: Transposed Convolution</vt:lpstr>
      <vt:lpstr>Transposed Convolution: 1D example</vt:lpstr>
      <vt:lpstr>Transposed Convolution: 1D example</vt:lpstr>
      <vt:lpstr>Convolution as Matrix Multiplication (1D Example)</vt:lpstr>
      <vt:lpstr>Convolution as Matrix Multiplication (1D Example)</vt:lpstr>
      <vt:lpstr>Convolution as Matrix Multiplication (1D Example)</vt:lpstr>
      <vt:lpstr>Convolution as Matrix Multiplication (1D Example)</vt:lpstr>
      <vt:lpstr>Semantic Segmentation: Fully Convolutional Network</vt:lpstr>
      <vt:lpstr>Computer Vision Tasks</vt:lpstr>
      <vt:lpstr>Things and Stuff</vt:lpstr>
      <vt:lpstr>Computer Vision Tasks</vt:lpstr>
      <vt:lpstr>Computer Vision Tasks: Instance Segmentation</vt:lpstr>
      <vt:lpstr>Computer Vision Tasks: Instance Segmentation</vt:lpstr>
      <vt:lpstr>Computer Vision Tasks: Instance Segmentation</vt:lpstr>
      <vt:lpstr>PowerPoint 簡報</vt:lpstr>
      <vt:lpstr>Instance Segmentation: Mask R-CNN</vt:lpstr>
      <vt:lpstr>Mask R-CNN</vt:lpstr>
      <vt:lpstr>Mask R-CNN: Example Training Targets</vt:lpstr>
      <vt:lpstr>Mask R-CNN: Example Training Targets</vt:lpstr>
      <vt:lpstr>Mask R-CNN: Example Training Targets</vt:lpstr>
      <vt:lpstr>Mask R-CNN: Example Training Targets</vt:lpstr>
      <vt:lpstr>Mask R-CNN: Very Good Results!</vt:lpstr>
      <vt:lpstr>Beyond Instance Segmentation</vt:lpstr>
      <vt:lpstr>Beyond Instance Segmentation: Panoptic Segmentation</vt:lpstr>
      <vt:lpstr>Beyond Instance Segmentation: Panoptic Segmentation</vt:lpstr>
      <vt:lpstr>Beyond Instance Segmentation: Human Keypoints</vt:lpstr>
      <vt:lpstr>PowerPoint 簡報</vt:lpstr>
      <vt:lpstr>PowerPoint 簡報</vt:lpstr>
      <vt:lpstr>PowerPoint 簡報</vt:lpstr>
      <vt:lpstr>Mask R-CNN: Keypoints</vt:lpstr>
      <vt:lpstr>Joint Instance Segmentation and Pose Estimation</vt:lpstr>
      <vt:lpstr>PowerPoint 簡報</vt:lpstr>
      <vt:lpstr>PowerPoint 簡報</vt:lpstr>
      <vt:lpstr>Dense Captioning</vt:lpstr>
      <vt:lpstr>Dense Captioning</vt:lpstr>
      <vt:lpstr>3D Shape Prediction: Predict a 3D triangle mesh per region!</vt:lpstr>
      <vt:lpstr>3D Shape Prediction: Mask R-CNN + Mesh Head</vt:lpstr>
      <vt:lpstr>Summary: Many Computer Vision Tasks!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大千 林</cp:lastModifiedBy>
  <cp:revision>2</cp:revision>
  <dcterms:created xsi:type="dcterms:W3CDTF">2021-03-19T08:43:57Z</dcterms:created>
  <dcterms:modified xsi:type="dcterms:W3CDTF">2022-05-20T06:48:42Z</dcterms:modified>
</cp:coreProperties>
</file>